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83C9A-EE80-490C-A6B2-35DC4EC63037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2049B-8A48-4B2D-AE52-9DAE848B0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32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9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19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0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71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3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51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33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1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0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3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SINAVLARDA BAŞARILI OLMA YÖNTEMLERİ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KORKUT ÇPAL </a:t>
            </a:r>
          </a:p>
          <a:p>
            <a:r>
              <a:rPr lang="tr-TR" b="1" dirty="0">
                <a:solidFill>
                  <a:srgbClr val="002060"/>
                </a:solidFill>
              </a:rPr>
              <a:t>Psikolojik Danışma ve Rehberlik Servisi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3079" y="2204864"/>
            <a:ext cx="8777318" cy="5508645"/>
          </a:xfrm>
        </p:spPr>
        <p:txBody>
          <a:bodyPr>
            <a:normAutofit/>
          </a:bodyPr>
          <a:lstStyle/>
          <a:p>
            <a:r>
              <a:rPr lang="tr-TR" dirty="0"/>
              <a:t>Bu ve buna benzer sorular sınava hazırlanan bir öğrencinin motivasyonunu kırar ve ders çalışmaya konsantre olmasını engeller. </a:t>
            </a:r>
          </a:p>
          <a:p>
            <a:r>
              <a:rPr lang="tr-TR" dirty="0"/>
              <a:t>Unutulmamalıdır ki iyi ve planlı çalışan bir öğrencinin başarısız olması pek mümkün değildir. </a:t>
            </a:r>
          </a:p>
          <a:p>
            <a:r>
              <a:rPr lang="tr-TR" dirty="0"/>
              <a:t>Sınav kaygısı olsa bile bunu hafif düzeyde hisseder. </a:t>
            </a:r>
          </a:p>
          <a:p>
            <a:r>
              <a:rPr lang="tr-TR" dirty="0"/>
              <a:t>Ders çalışırken yukarıda belirttiğimiz kaygı verici düşünceleri şu şekilde değiştirmeniz sizin için iyi olacaktır.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492896"/>
            <a:ext cx="8634442" cy="5580083"/>
          </a:xfrm>
        </p:spPr>
        <p:txBody>
          <a:bodyPr>
            <a:normAutofit/>
          </a:bodyPr>
          <a:lstStyle/>
          <a:p>
            <a:r>
              <a:rPr lang="tr-TR" dirty="0"/>
              <a:t>• Yaşadığım kaygının problem çözmeye bir faydası var mı?… </a:t>
            </a:r>
          </a:p>
          <a:p>
            <a:endParaRPr lang="tr-TR" dirty="0"/>
          </a:p>
          <a:p>
            <a:r>
              <a:rPr lang="tr-TR" dirty="0"/>
              <a:t>Çok kaygılandığım zaman daha mı yüksek not alıyorum yoksa bildiklerimi de unutuyor muyum? </a:t>
            </a:r>
          </a:p>
          <a:p>
            <a:endParaRPr lang="tr-TR" dirty="0"/>
          </a:p>
          <a:p>
            <a:r>
              <a:rPr lang="tr-TR" dirty="0"/>
              <a:t>Cevaplayacağım sorular olduğu gibi cevaplayamayacağım sorular da olabilir.</a:t>
            </a:r>
          </a:p>
        </p:txBody>
      </p:sp>
      <p:pic>
        <p:nvPicPr>
          <p:cNvPr id="4" name="3 Resim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692696"/>
            <a:ext cx="605388" cy="730322"/>
          </a:xfrm>
          <a:prstGeom prst="rect">
            <a:avLst/>
          </a:prstGeom>
        </p:spPr>
      </p:pic>
      <p:pic>
        <p:nvPicPr>
          <p:cNvPr id="5" name="4 Resim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589159"/>
            <a:ext cx="571504" cy="584376"/>
          </a:xfrm>
          <a:prstGeom prst="rect">
            <a:avLst/>
          </a:prstGeom>
        </p:spPr>
      </p:pic>
      <p:pic>
        <p:nvPicPr>
          <p:cNvPr id="7" name="6 Resim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2228" y="2365006"/>
            <a:ext cx="571504" cy="5715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9060" y="1991178"/>
            <a:ext cx="8705880" cy="5580083"/>
          </a:xfrm>
        </p:spPr>
        <p:txBody>
          <a:bodyPr/>
          <a:lstStyle/>
          <a:p>
            <a:r>
              <a:rPr lang="tr-TR" dirty="0"/>
              <a:t> Düşük not almam benim başarısız olduğumu göstermez sadece sınavlara daha çok zaman ayırarak çalışmam gerektiğini hatırlatır.</a:t>
            </a:r>
          </a:p>
          <a:p>
            <a:endParaRPr lang="tr-TR" dirty="0"/>
          </a:p>
          <a:p>
            <a:r>
              <a:rPr lang="tr-TR" dirty="0"/>
              <a:t> Bazı soruları yapamayıp boş bırakabilirim. Sonuçta bu da bir taktiktir. </a:t>
            </a:r>
          </a:p>
          <a:p>
            <a:endParaRPr lang="tr-TR" dirty="0"/>
          </a:p>
          <a:p>
            <a:r>
              <a:rPr lang="tr-TR" dirty="0"/>
              <a:t>Kendime güveniyorum.</a:t>
            </a:r>
          </a:p>
          <a:p>
            <a:endParaRPr lang="tr-TR" dirty="0"/>
          </a:p>
        </p:txBody>
      </p:sp>
      <p:pic>
        <p:nvPicPr>
          <p:cNvPr id="4" name="3 Resim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143380"/>
            <a:ext cx="2000232" cy="2000264"/>
          </a:xfrm>
          <a:prstGeom prst="rect">
            <a:avLst/>
          </a:prstGeom>
        </p:spPr>
      </p:pic>
      <p:pic>
        <p:nvPicPr>
          <p:cNvPr id="5" name="4 Resim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886" y="4143380"/>
            <a:ext cx="2000264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060" y="2060848"/>
            <a:ext cx="8705880" cy="5580083"/>
          </a:xfrm>
        </p:spPr>
        <p:txBody>
          <a:bodyPr>
            <a:normAutofit/>
          </a:bodyPr>
          <a:lstStyle/>
          <a:p>
            <a:r>
              <a:rPr lang="tr-TR" dirty="0"/>
              <a:t>Bazı öğrenciler sınavlara son iki gün kala ya da bir önceki gece çalışarak girerler ve nedense o dersten çok büyük not beklentisine girerler. </a:t>
            </a:r>
          </a:p>
          <a:p>
            <a:r>
              <a:rPr lang="tr-TR" dirty="0"/>
              <a:t>Düşük not alınca da isyan ederler ve morallerini bozarlar. Bu bir insanın kendi kendisini kandırmasından başka bir şey değildir. </a:t>
            </a:r>
          </a:p>
          <a:p>
            <a:r>
              <a:rPr lang="tr-TR" dirty="0"/>
              <a:t>Haftalar boyu anlatılan konuların bir gece de anlaşılmaya çalışılması yanlıştır. </a:t>
            </a:r>
          </a:p>
          <a:p>
            <a:r>
              <a:rPr lang="tr-TR" dirty="0"/>
              <a:t>Dikkat edilirse kaygının bu öğrencilerde daha fazla olduğu görülür. </a:t>
            </a:r>
          </a:p>
          <a:p>
            <a:r>
              <a:rPr lang="tr-TR" dirty="0"/>
              <a:t>Siz elinizden geleni yaparsanız ve mücadeleci olursanız istediğiniz sonuca ulaşırsınız.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6930" y="2276872"/>
            <a:ext cx="8634442" cy="57943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400" dirty="0">
                <a:latin typeface="Copperplate Gothic Bold" pitchFamily="34" charset="0"/>
              </a:rPr>
              <a:t>Unutmayınız! </a:t>
            </a:r>
          </a:p>
          <a:p>
            <a:pPr algn="ctr">
              <a:buNone/>
            </a:pPr>
            <a:r>
              <a:rPr lang="tr-TR" sz="4400" dirty="0">
                <a:latin typeface="Copperplate Gothic Bold" pitchFamily="34" charset="0"/>
              </a:rPr>
              <a:t>Başarısız </a:t>
            </a:r>
            <a:r>
              <a:rPr lang="tr-TR" sz="4400" dirty="0" err="1">
                <a:latin typeface="Copperplate Gothic Bold" pitchFamily="34" charset="0"/>
              </a:rPr>
              <a:t>öĞrencİ</a:t>
            </a:r>
            <a:r>
              <a:rPr lang="tr-TR" sz="4400" dirty="0">
                <a:latin typeface="Copperplate Gothic Bold" pitchFamily="34" charset="0"/>
              </a:rPr>
              <a:t> yoktur, Çalışmasını bilmeyen </a:t>
            </a:r>
            <a:r>
              <a:rPr lang="tr-TR" sz="4400" dirty="0" err="1">
                <a:latin typeface="Copperplate Gothic Bold" pitchFamily="34" charset="0"/>
              </a:rPr>
              <a:t>öĞrencİ</a:t>
            </a:r>
            <a:r>
              <a:rPr lang="tr-TR" sz="4400" dirty="0">
                <a:latin typeface="Copperplate Gothic Bold" pitchFamily="34" charset="0"/>
              </a:rPr>
              <a:t> vardır.</a:t>
            </a:r>
          </a:p>
          <a:p>
            <a:endParaRPr lang="tr-TR" sz="6000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2886" y="282722"/>
            <a:ext cx="8686800" cy="838200"/>
          </a:xfrm>
        </p:spPr>
        <p:txBody>
          <a:bodyPr/>
          <a:lstStyle/>
          <a:p>
            <a:pPr algn="ctr"/>
            <a:r>
              <a:rPr lang="tr-TR" dirty="0"/>
              <a:t>teşekkürler….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1907704" y="2996952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      	KORKUT Çok Programlı Anadolu Lisesi</a:t>
            </a: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	Psikolojik Danışman ve Rehber Öğretmen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		Mehmet ALTUNKUM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İFİKAN </a:t>
            </a:r>
            <a:r>
              <a:rPr lang="en-US" sz="44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TEKNİĞi</a:t>
            </a:r>
            <a:endParaRPr lang="en-US" sz="44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İzle :  </a:t>
            </a:r>
            <a:r>
              <a:rPr lang="en-US" sz="3200" b="1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Öğrenci d</a:t>
            </a:r>
            <a:r>
              <a:rPr lang="en-US" sz="32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ersi dinlerken öğretmeni gözlemeyi  iyi bilmelidir. Önemli konuları nasıl anlattığını ve anlatılan konunun ne derece önemli olduğunu anlama durumundadır.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3200" b="1" i="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Fikirlere Dikkat Et: </a:t>
            </a:r>
            <a:r>
              <a:rPr lang="en-US" sz="3200" b="1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Her konu ana ve yan fikirlerden oluşur. Öğrenci bunlara dikkat etmeli ve özellikle konunun ana fikrini anlamaya çalışmalı.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79512" y="1700808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70C0"/>
              </a:buClr>
              <a:buSzPct val="112500"/>
              <a:buFont typeface="Arial"/>
              <a:buChar char="•"/>
            </a:pPr>
            <a:r>
              <a:rPr lang="en-US" sz="32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İşaretlere</a:t>
            </a:r>
            <a:r>
              <a:rPr lang="en-US" sz="32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Uyanık</a:t>
            </a:r>
            <a:r>
              <a:rPr lang="en-US" sz="32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Ol</a:t>
            </a:r>
            <a:r>
              <a:rPr lang="en-US" sz="32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Öğretmen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konunun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önemli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noktalarını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anlatırken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belirli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kelimeler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kullanarak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veya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tonunda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farklılıklar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yaratarak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size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ipucu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olacak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işaretler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işaretlere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örnek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olarak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şunlar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verilebilir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Önemli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başlıca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can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alıcı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şunu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unutmayın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burada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esas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fikir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idx="1"/>
          </p:nvPr>
        </p:nvSpPr>
        <p:spPr>
          <a:xfrm>
            <a:off x="-8101" y="476672"/>
            <a:ext cx="9140443" cy="50116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33333"/>
              <a:buFont typeface="Arial"/>
              <a:buChar char="•"/>
            </a:pPr>
            <a:r>
              <a:rPr lang="en-US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Katıl</a:t>
            </a:r>
            <a:r>
              <a:rPr lang="en-US" sz="28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Aktif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dinleyici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olabilmek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aynı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zamanda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eldeki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imkânlardan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iyi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biçimde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yararlanmayı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gerektirir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Bunun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için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yapılması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gerekenler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şöyle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sıralanabilir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Derse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zamanında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gelinmesi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Görebilecek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duyabilecek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görülebilecek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duyulabilecek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yerde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oturma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0" u="none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28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Araştır</a:t>
            </a:r>
            <a:r>
              <a:rPr lang="en-US" sz="28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:</a:t>
            </a:r>
            <a:r>
              <a:rPr lang="en-US" sz="2800" b="1" i="0" u="none" dirty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aşama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ile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ilgili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olarak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yapılması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gerekenler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şunlardır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Öğretmene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konuyla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ilgili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sorular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sorulur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idx="1"/>
          </p:nvPr>
        </p:nvSpPr>
        <p:spPr>
          <a:xfrm>
            <a:off x="323528" y="2060848"/>
            <a:ext cx="8229600" cy="601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24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Not Tut: 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tutmak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öğrenme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olayının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şartlarını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yerine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getirmeye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imkân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tutmak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öğrenilen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malzemenin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hatırda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tutulmasını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sağlar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 da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eğitimin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başarısını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yükseltir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dinlerken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notların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kısa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açık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kolay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anlaşılabilen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olabilmesi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önemli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olmasının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sıra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şunlar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önemlidir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 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başlıkları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yazılmalı</a:t>
            </a:r>
            <a:endParaRPr lang="en-US" sz="2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Altına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açıklamalar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yazılmalı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         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Şema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grafik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örnekler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unutulmamalı</a:t>
            </a:r>
            <a:endParaRPr lang="en-US" sz="2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428604"/>
            <a:ext cx="8705880" cy="56515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Sevgili öğrencilerimiz;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Sınavlarda başarılı olma bir irade ve sabır işidir. Sınavlara hazırlanmak için emek sarf ediniz ve bütün gücünüzü ortaya koyunuz.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Çalışmalarınızı verimli kılmak istiyorsanız, dikkatinizin tümünü çalıştığınız konu üzerinde toplamanız gerekmektedir.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8000" b="0" i="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İSOAT TEKNİĞİ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idx="1"/>
          </p:nvPr>
        </p:nvSpPr>
        <p:spPr>
          <a:xfrm>
            <a:off x="251520" y="2132856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İzle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Bölüm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içinde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olduğu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konusunda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fikir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edinmek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için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ana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başlıklar,alt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başlıklar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resim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grafikler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giriş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sonuç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bölümlerine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hızla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(3-4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dakika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göz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gezdirin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Sor: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Göz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atma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aşamasında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ilgili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sorular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oluşturun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öğrenmeyi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bekliyorsunuz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‘Ne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Nasıl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Nerede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’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soruları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oluşturun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bunları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kağıda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yazıp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göz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önünde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tutun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Oku: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adımda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daha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önce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çıkartılmış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sorulara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cevap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bulmak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amacıyla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okunur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bulunulan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cevapların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ana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fikir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temel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kavramları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içine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alacak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şekilde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anahtar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kelimelerle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kâğıda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yazılır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Anlat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adımda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kitap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kapatılır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alınılan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notlara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dayanarak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yüksek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sesle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anlatılır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anlatım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sırasında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ana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fikir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temel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kavram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anahtar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kelimelerin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söylenmesi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önemlidir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Tekrarla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adımda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öğrenilenler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anlatılmaya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çalışılır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Hafızadan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tekrarlanamayan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bilgiyi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sınavda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hatırlamak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mümkün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değildir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sebeple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neyin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ölçüde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öğrenildiği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görülür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Eğer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hatırlanamayan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yerler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olursa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bunlar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alınır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daha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sonra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göz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atılır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idx="1"/>
          </p:nvPr>
        </p:nvSpPr>
        <p:spPr>
          <a:xfrm>
            <a:off x="457200" y="2276872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7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Tekrarın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üç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yararı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vardır</a:t>
            </a:r>
            <a:r>
              <a:rPr lang="en-US" sz="28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Zihin</a:t>
            </a:r>
            <a:r>
              <a:rPr lang="en-US" sz="28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dağılmasını</a:t>
            </a:r>
            <a:r>
              <a:rPr lang="en-US" sz="28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önler</a:t>
            </a:r>
            <a:r>
              <a:rPr lang="en-US" sz="28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Sessiz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tekrarlarda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daha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kolay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hayallere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dalınabilir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zihin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çalışma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dışı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konulara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daha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kolay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kayabilir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Sesli</a:t>
            </a:r>
            <a:r>
              <a:rPr lang="en-US" sz="2800" b="0" i="0" u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800" b="0" i="0" u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dikkati</a:t>
            </a:r>
            <a:r>
              <a:rPr lang="en-US" sz="2800" b="0" i="0" u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yüksek</a:t>
            </a:r>
            <a:r>
              <a:rPr lang="en-US" sz="2800" b="0" i="0" u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tutar</a:t>
            </a:r>
            <a:r>
              <a:rPr lang="en-US" sz="2800" b="0" i="0" u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Kelimelerin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telaffuz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edilmesi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onların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hafızaya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yerleşmesini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hatırlamayı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kolaylaştır</a:t>
            </a:r>
            <a:r>
              <a:rPr lang="en-US" sz="28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700" b="0" i="0" u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idx="1"/>
          </p:nvPr>
        </p:nvSpPr>
        <p:spPr>
          <a:xfrm>
            <a:off x="462426" y="2204864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Öğrenmeden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hemen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sonra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yapılan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bilginin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gün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süreyle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saklanmasını</a:t>
            </a:r>
            <a:r>
              <a:rPr lang="en-US" sz="24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Öğrenmeden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gün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sonra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yapılan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bilginin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hafta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süreyle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saklanmasını</a:t>
            </a:r>
            <a:r>
              <a:rPr lang="en-US" sz="24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Öğrenmeden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hafta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sonra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yapılan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bilginin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ay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süreyle</a:t>
            </a:r>
            <a:r>
              <a:rPr lang="en-US" sz="24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saklanmasını</a:t>
            </a:r>
            <a:endParaRPr lang="en-US"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Arial"/>
              <a:buChar char="•"/>
            </a:pP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Öğrenmeden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bir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ay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sonradan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yapılan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tekrar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bilginin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uzun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süreli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hafızada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kalmasını</a:t>
            </a:r>
            <a:r>
              <a:rPr lang="en-US" sz="24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sağlar</a:t>
            </a:r>
            <a:r>
              <a:rPr lang="en-US" sz="3200" b="0" i="0" u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500043"/>
            <a:ext cx="8705880" cy="3143271"/>
          </a:xfrm>
        </p:spPr>
        <p:txBody>
          <a:bodyPr/>
          <a:lstStyle/>
          <a:p>
            <a:r>
              <a:rPr lang="tr-TR" dirty="0"/>
              <a:t> İstek ve çaba gösterirseniz dikkatinizi her an belirli bir konu üzerinde toplayabilirsiniz. </a:t>
            </a:r>
          </a:p>
          <a:p>
            <a:r>
              <a:rPr lang="tr-TR" dirty="0"/>
              <a:t>Çalışmak için ilham gelmesini beklerseniz çok yanılırsınız. Çünkü beyniniz genelde konuşmalar, sesler, hareketler, açlık susuzluk sıcaklık gibi uyarıcılara açıktır.</a:t>
            </a:r>
          </a:p>
        </p:txBody>
      </p:sp>
      <p:pic>
        <p:nvPicPr>
          <p:cNvPr id="4" name="3 Resim" descr="aclik-susuzluk-hissi-saglikli-zayiflama-kilo-verme-620x4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4071942"/>
            <a:ext cx="3165179" cy="2128839"/>
          </a:xfrm>
          <a:prstGeom prst="rect">
            <a:avLst/>
          </a:prstGeom>
        </p:spPr>
      </p:pic>
      <p:pic>
        <p:nvPicPr>
          <p:cNvPr id="5" name="4 Resim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000504"/>
            <a:ext cx="2694225" cy="23574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Sınavlara iyi hazırlanabilmek için;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734" y="2241548"/>
            <a:ext cx="8686800" cy="2374904"/>
          </a:xfrm>
        </p:spPr>
        <p:txBody>
          <a:bodyPr/>
          <a:lstStyle/>
          <a:p>
            <a:r>
              <a:rPr lang="tr-TR" dirty="0"/>
              <a:t>Uykunuza dengeli beslenmeye ve aktivitelere zaman ayırınız.</a:t>
            </a:r>
          </a:p>
          <a:p>
            <a:r>
              <a:rPr lang="tr-TR" dirty="0"/>
              <a:t>Ödevlerinize öncelik veriniz. </a:t>
            </a:r>
          </a:p>
          <a:p>
            <a:r>
              <a:rPr lang="tr-TR" dirty="0"/>
              <a:t>Sınıfa hazırlanarak gidiniz. </a:t>
            </a:r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214686"/>
            <a:ext cx="3270618" cy="2786082"/>
          </a:xfrm>
          <a:prstGeom prst="rect">
            <a:avLst/>
          </a:prstGeom>
        </p:spPr>
      </p:pic>
      <p:pic>
        <p:nvPicPr>
          <p:cNvPr id="5" name="4 Resim" descr="ö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071942"/>
            <a:ext cx="2476500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571480"/>
            <a:ext cx="8634442" cy="5508645"/>
          </a:xfrm>
        </p:spPr>
        <p:txBody>
          <a:bodyPr>
            <a:normAutofit/>
          </a:bodyPr>
          <a:lstStyle/>
          <a:p>
            <a:r>
              <a:rPr lang="tr-TR" dirty="0"/>
              <a:t>Eve gelince o günkü dersleri mutlaka tekrar ediniz. </a:t>
            </a:r>
          </a:p>
          <a:p>
            <a:r>
              <a:rPr lang="tr-TR" dirty="0"/>
              <a:t>Tekrar etmezseniz en fazla 24 saat içinde öğrendiğiniz konuları unutursunuz. </a:t>
            </a:r>
          </a:p>
        </p:txBody>
      </p:sp>
      <p:pic>
        <p:nvPicPr>
          <p:cNvPr id="4" name="3 Resim" descr="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500438"/>
            <a:ext cx="4823845" cy="2481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9558" y="1934284"/>
            <a:ext cx="8634442" cy="4937141"/>
          </a:xfrm>
        </p:spPr>
        <p:txBody>
          <a:bodyPr/>
          <a:lstStyle/>
          <a:p>
            <a:r>
              <a:rPr lang="tr-TR" dirty="0"/>
              <a:t>Sınıftaki arkadaşlarınızla yarışmak yerine kendi kendinizle yarışınız. </a:t>
            </a:r>
          </a:p>
          <a:p>
            <a:endParaRPr lang="tr-TR" dirty="0"/>
          </a:p>
          <a:p>
            <a:r>
              <a:rPr lang="tr-TR" dirty="0"/>
              <a:t>Anlamadığınız konulara öncelik tanıyınız. Mutlaka ders öğretmenine veya dersi iyi anlayan bir arkadaşınıza sorunuz. </a:t>
            </a:r>
          </a:p>
          <a:p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143380"/>
            <a:ext cx="3714757" cy="2228854"/>
          </a:xfrm>
          <a:prstGeom prst="rect">
            <a:avLst/>
          </a:prstGeom>
        </p:spPr>
      </p:pic>
      <p:pic>
        <p:nvPicPr>
          <p:cNvPr id="5" name="4 Resim" descr="indir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10405"/>
            <a:ext cx="3000396" cy="21904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1714512"/>
          </a:xfrm>
        </p:spPr>
        <p:txBody>
          <a:bodyPr/>
          <a:lstStyle/>
          <a:p>
            <a:r>
              <a:rPr lang="tr-TR" dirty="0"/>
              <a:t> Haftalık tekrar için zaman ayırınız.</a:t>
            </a:r>
          </a:p>
          <a:p>
            <a:r>
              <a:rPr lang="tr-TR" dirty="0"/>
              <a:t>Dikkatinizin en az dağılacağı bir ortamda çalışınız.</a:t>
            </a:r>
          </a:p>
        </p:txBody>
      </p:sp>
      <p:pic>
        <p:nvPicPr>
          <p:cNvPr id="4" name="3 Resim" descr="indir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31" y="3284984"/>
            <a:ext cx="4643469" cy="27510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0996" y="2636912"/>
            <a:ext cx="8563004" cy="5508645"/>
          </a:xfrm>
        </p:spPr>
        <p:txBody>
          <a:bodyPr/>
          <a:lstStyle/>
          <a:p>
            <a:r>
              <a:rPr lang="tr-TR" dirty="0"/>
              <a:t>Sınavlarda başarılı olamama nedenlerinden birisi de sınavlardan önce aşırı kaygılanmaktır.</a:t>
            </a:r>
          </a:p>
          <a:p>
            <a:r>
              <a:rPr lang="tr-TR" dirty="0"/>
              <a:t> Sınav kaygısının bir ölçüde olması hem mantıklı, hem de motivasyonu artırması açısından faydalıdır. Ancak bu kaygının çok yükselmesi bireye zarar verir. </a:t>
            </a:r>
          </a:p>
          <a:p>
            <a:r>
              <a:rPr lang="tr-TR" dirty="0"/>
              <a:t>Sınav ile ilgili sağlıklı olmayan bazı düşünce kalıpları şunlardır: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858534"/>
            <a:ext cx="6765493" cy="428393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Sınavım ya kötü geçerse… </a:t>
            </a:r>
          </a:p>
          <a:p>
            <a:endParaRPr lang="tr-TR" dirty="0"/>
          </a:p>
          <a:p>
            <a:r>
              <a:rPr lang="tr-TR" dirty="0"/>
              <a:t>Bilmediğim bir sürü konu var… </a:t>
            </a:r>
          </a:p>
          <a:p>
            <a:endParaRPr lang="tr-TR" dirty="0"/>
          </a:p>
          <a:p>
            <a:r>
              <a:rPr lang="tr-TR" dirty="0"/>
              <a:t>Ya hata yaparsam…</a:t>
            </a:r>
          </a:p>
          <a:p>
            <a:endParaRPr lang="tr-TR" dirty="0"/>
          </a:p>
          <a:p>
            <a:r>
              <a:rPr lang="tr-TR" dirty="0"/>
              <a:t>Heyecanlanır mıyım? </a:t>
            </a:r>
          </a:p>
          <a:p>
            <a:endParaRPr lang="tr-TR" dirty="0"/>
          </a:p>
          <a:p>
            <a:r>
              <a:rPr lang="tr-TR" dirty="0"/>
              <a:t>Sorular bilemediğim konulardan gelirse…</a:t>
            </a:r>
          </a:p>
        </p:txBody>
      </p:sp>
      <p:pic>
        <p:nvPicPr>
          <p:cNvPr id="4" name="3 Resim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674" y="3920294"/>
            <a:ext cx="714380" cy="714380"/>
          </a:xfrm>
          <a:prstGeom prst="rect">
            <a:avLst/>
          </a:prstGeom>
        </p:spPr>
      </p:pic>
      <p:pic>
        <p:nvPicPr>
          <p:cNvPr id="5" name="4 Resim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203" y="2643182"/>
            <a:ext cx="785818" cy="785818"/>
          </a:xfrm>
          <a:prstGeom prst="rect">
            <a:avLst/>
          </a:prstGeom>
        </p:spPr>
      </p:pic>
      <p:pic>
        <p:nvPicPr>
          <p:cNvPr id="6" name="5 Resim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8859" y="2643182"/>
            <a:ext cx="796389" cy="785818"/>
          </a:xfrm>
          <a:prstGeom prst="rect">
            <a:avLst/>
          </a:prstGeom>
        </p:spPr>
      </p:pic>
      <p:pic>
        <p:nvPicPr>
          <p:cNvPr id="7" name="6 Resim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2057" y="3991732"/>
            <a:ext cx="1148110" cy="6429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960</Words>
  <Application>Microsoft Office PowerPoint</Application>
  <PresentationFormat>Ekran Gösterisi (4:3)</PresentationFormat>
  <Paragraphs>107</Paragraphs>
  <Slides>23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Copperplate Gothic Bold</vt:lpstr>
      <vt:lpstr>Gill Sans MT</vt:lpstr>
      <vt:lpstr>Matura MT Script Capitals</vt:lpstr>
      <vt:lpstr>Galeri</vt:lpstr>
      <vt:lpstr>SINAVLARDA BAŞARILI OLMA YÖNTEMLERİ</vt:lpstr>
      <vt:lpstr>PowerPoint Sunusu</vt:lpstr>
      <vt:lpstr>PowerPoint Sunusu</vt:lpstr>
      <vt:lpstr>Sınavlara iyi hazırlanabilmek için;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teşekkürler….</vt:lpstr>
      <vt:lpstr>İFİKAN TEKNİĞi</vt:lpstr>
      <vt:lpstr>PowerPoint Sunusu</vt:lpstr>
      <vt:lpstr>PowerPoint Sunusu</vt:lpstr>
      <vt:lpstr>PowerPoint Sunusu</vt:lpstr>
      <vt:lpstr>İSOAT TEKNİĞİ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SINAVLARDA BAŞARILI OLMA YÖNTEMLERİ</dc:title>
  <dc:creator>samsung</dc:creator>
  <cp:lastModifiedBy>Mehmet ALTUNKUM</cp:lastModifiedBy>
  <cp:revision>7</cp:revision>
  <dcterms:created xsi:type="dcterms:W3CDTF">2019-11-08T06:17:59Z</dcterms:created>
  <dcterms:modified xsi:type="dcterms:W3CDTF">2020-10-11T09:39:25Z</dcterms:modified>
</cp:coreProperties>
</file>