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5" r:id="rId13"/>
    <p:sldId id="277" r:id="rId14"/>
    <p:sldId id="267" r:id="rId15"/>
    <p:sldId id="276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D195DD-7D84-4C09-9340-644AC09695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/>
              <a:t>ÜST ÖĞRENİM KURUMLARININ TANITIMI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11ACA4A-76F8-4900-B701-BFBFA6BF1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/>
              <a:t>Korkut Çok Programlı Anadolu Lisesi </a:t>
            </a:r>
          </a:p>
          <a:p>
            <a:pPr algn="ctr"/>
            <a:r>
              <a:rPr lang="tr-TR" dirty="0"/>
              <a:t>Psikolojik Danışma ve Rehberlik Servisi</a:t>
            </a:r>
          </a:p>
        </p:txBody>
      </p:sp>
    </p:spTree>
    <p:extLst>
      <p:ext uri="{BB962C8B-B14F-4D97-AF65-F5344CB8AC3E}">
        <p14:creationId xmlns:p14="http://schemas.microsoft.com/office/powerpoint/2010/main" val="61168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4F7BC3-614F-4A8D-8DC1-931184DD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E59AC1-3B7E-46E3-8DEE-58DE278D7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Herkes kendi bildiği doğrularını yaşıyor. </a:t>
            </a:r>
          </a:p>
          <a:p>
            <a:r>
              <a:rPr lang="tr-TR" dirty="0"/>
              <a:t>Farklılıklara saygı </a:t>
            </a:r>
          </a:p>
          <a:p>
            <a:r>
              <a:rPr lang="tr-TR" dirty="0"/>
              <a:t>Akıl vermemeyi, soru sorarak karşı tarafı daha iyi anlamaya çalışma, etkili iletişim </a:t>
            </a:r>
          </a:p>
          <a:p>
            <a:r>
              <a:rPr lang="tr-TR" dirty="0"/>
              <a:t>Elinden geldiğince gez. Bol bol resim çek. Not al. Arkadaşlarınla memleket gezileri yap. </a:t>
            </a:r>
          </a:p>
          <a:p>
            <a:r>
              <a:rPr lang="tr-TR" dirty="0"/>
              <a:t>Halk eğitim merkezlerine gidebileceğin kurslara git.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0593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220783-68E7-4AD7-9933-0C7F9192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E5BA50-9E36-4CF8-94F7-85056B6B1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Konsere, tiyatroya git.</a:t>
            </a:r>
          </a:p>
          <a:p>
            <a:r>
              <a:rPr lang="tr-TR" dirty="0"/>
              <a:t>STK </a:t>
            </a:r>
            <a:r>
              <a:rPr lang="tr-TR" dirty="0" err="1"/>
              <a:t>lara</a:t>
            </a:r>
            <a:r>
              <a:rPr lang="tr-TR" dirty="0"/>
              <a:t> üye olun. Toplum için bazı çalışmalara üye olun. (Yeşilay, Kızılay, </a:t>
            </a:r>
            <a:r>
              <a:rPr lang="tr-TR" dirty="0" err="1"/>
              <a:t>TegV</a:t>
            </a:r>
            <a:r>
              <a:rPr lang="tr-TR" dirty="0"/>
              <a:t>, vs.)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8735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5C6101-26A1-4390-AE0E-CA5AD372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ÇİFT ANA DAL / YAN DAL </a:t>
            </a:r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67CA1F7B-FD31-4FFC-A1C0-52486E4D81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92625" y="1963117"/>
          <a:ext cx="8295861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702">
                  <a:extLst>
                    <a:ext uri="{9D8B030D-6E8A-4147-A177-3AD203B41FA5}">
                      <a16:colId xmlns:a16="http://schemas.microsoft.com/office/drawing/2014/main" val="480539671"/>
                    </a:ext>
                  </a:extLst>
                </a:gridCol>
                <a:gridCol w="4249159">
                  <a:extLst>
                    <a:ext uri="{9D8B030D-6E8A-4147-A177-3AD203B41FA5}">
                      <a16:colId xmlns:a16="http://schemas.microsoft.com/office/drawing/2014/main" val="4149144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ÇİFT ANA DAL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YAN 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12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ÇİFT DİPLOMA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SERTİFİKA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248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DAHA FAZLA DERS, YÜK, SINAV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SOSYAL VE KÜLTÜREL FAALİYETLERİN ARTAR.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30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HER ÜNİVERSİTENİN KONTENJAN VE NOT İSTEĞİ DEĞİŞMEKTEDİR.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654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DEVLET 3.0  ÖZEL DE 3.25 İSTEMEKTE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DEVLET 2.75 ÖZEL DE 3 İSTEMEKTE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01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DAHA AZ KONTENJAN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DAHA FAZLA KONTENJAN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6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PSİKOLOJİ, PDR, ÇOCUK GELİŞİMİ, SOSYAL HİZMET, VS…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82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5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D0C775-B21F-465D-9C67-18A4D896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678F11-74C2-4C3E-9D3C-01CE7E9EB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üniversitenin koşulları farklı üniversitenin ÇAP yönergesini dikkatle okuyun. </a:t>
            </a:r>
          </a:p>
          <a:p>
            <a:r>
              <a:rPr lang="tr-TR" dirty="0"/>
              <a:t>En erken 3.yarıyıl</a:t>
            </a:r>
          </a:p>
          <a:p>
            <a:r>
              <a:rPr lang="tr-TR" dirty="0"/>
              <a:t>En geç 5.yarıyıl</a:t>
            </a:r>
          </a:p>
          <a:p>
            <a:r>
              <a:rPr lang="tr-TR" dirty="0"/>
              <a:t>Başarısız olursan ikinci ana dalın askıya alınır. (60)</a:t>
            </a:r>
          </a:p>
          <a:p>
            <a:r>
              <a:rPr lang="tr-TR" dirty="0"/>
              <a:t>Çift ana dalda hangi fakülteden hangi bölümünü almanı öğrenebilmen için bölüm sekterinden, danışman hocalarından, hocalardan öğrenebilirsin.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642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F9A095-1711-4371-9CCF-88E2B8966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3ADD57-8C3E-44BE-960C-778511CB5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ÜSTTEN DERS</a:t>
            </a:r>
          </a:p>
          <a:p>
            <a:pPr marL="0" indent="0" algn="ctr">
              <a:buNone/>
            </a:pPr>
            <a:r>
              <a:rPr lang="tr-TR" sz="3600" dirty="0"/>
              <a:t>ALTTAN DERS</a:t>
            </a:r>
          </a:p>
        </p:txBody>
      </p:sp>
    </p:spTree>
    <p:extLst>
      <p:ext uri="{BB962C8B-B14F-4D97-AF65-F5344CB8AC3E}">
        <p14:creationId xmlns:p14="http://schemas.microsoft.com/office/powerpoint/2010/main" val="3563817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C79422-6B9B-4118-B20A-7F193028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3AC038-0DD9-41ED-90DC-420DA825E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Gider gitmez direkt eve çıkmayın. </a:t>
            </a:r>
          </a:p>
          <a:p>
            <a:r>
              <a:rPr lang="tr-TR" dirty="0"/>
              <a:t>Arkadaş ortamına dikkat edin.</a:t>
            </a:r>
          </a:p>
          <a:p>
            <a:r>
              <a:rPr lang="tr-TR" dirty="0"/>
              <a:t>Paranıza dikkat edin.</a:t>
            </a:r>
          </a:p>
          <a:p>
            <a:r>
              <a:rPr lang="tr-TR" dirty="0"/>
              <a:t>Kredi kartı çok ihtiyaç olmadığı sürece çıkarmayın.</a:t>
            </a:r>
          </a:p>
          <a:p>
            <a:r>
              <a:rPr lang="tr-TR" dirty="0"/>
              <a:t>Hangi kitap okuyacaksın, hangi seminere gideceksin, hangi STK üye olacaksın, hangi kulübe gideceksin hepsini listeye yaz.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148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FEA624-DAEF-478E-B3DE-C10BCE8B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EE98A6-1C7B-420A-AD87-4D2FB20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/>
          </a:p>
          <a:p>
            <a:pPr marL="0" indent="0" algn="ctr">
              <a:buNone/>
            </a:pPr>
            <a:endParaRPr lang="tr-TR" sz="3200" dirty="0"/>
          </a:p>
          <a:p>
            <a:pPr marL="0" indent="0" algn="ctr">
              <a:buNone/>
            </a:pPr>
            <a:r>
              <a:rPr lang="tr-TR" sz="3200" dirty="0"/>
              <a:t>NE YAPARSAN YAP AŞK İLE YAP </a:t>
            </a:r>
          </a:p>
        </p:txBody>
      </p:sp>
    </p:spTree>
    <p:extLst>
      <p:ext uri="{BB962C8B-B14F-4D97-AF65-F5344CB8AC3E}">
        <p14:creationId xmlns:p14="http://schemas.microsoft.com/office/powerpoint/2010/main" val="19876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D4D790-D2F7-4CAB-8BBC-A491693B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351B09-49E2-4453-8068-0F5343A9E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			</a:t>
            </a:r>
          </a:p>
          <a:p>
            <a:pPr marL="0" indent="0" algn="r">
              <a:buNone/>
            </a:pPr>
            <a:r>
              <a:rPr lang="tr-TR" dirty="0"/>
              <a:t>			İNSTAGRAM HESABI: </a:t>
            </a:r>
            <a:r>
              <a:rPr lang="tr-TR" dirty="0" err="1"/>
              <a:t>korkutçpalpdr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	Psikolojik Danışma ve Rehberlik Servisi</a:t>
            </a:r>
          </a:p>
          <a:p>
            <a:pPr marL="0" indent="0" algn="ctr">
              <a:buNone/>
            </a:pPr>
            <a:r>
              <a:rPr lang="tr-TR" dirty="0"/>
              <a:t>	Mehmet ALTUNKUM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8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9B227F-88BD-435B-8DD6-70252FFF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YURT İÇİN GEREKLİ EŞYALAR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20CA67-B9FD-42A9-9D1C-9F154B360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Çok  fazla yanınıza eşya getirmeyin. </a:t>
            </a:r>
          </a:p>
          <a:p>
            <a:r>
              <a:rPr lang="tr-TR" dirty="0"/>
              <a:t>Yurdun temin edebileceği malzemeleri, eşyaları muhakkak görevlilerden öğrenmeye çalışın.</a:t>
            </a:r>
          </a:p>
          <a:p>
            <a:r>
              <a:rPr lang="tr-TR" dirty="0"/>
              <a:t>Havlu, mümkün olduğu kadar ıslak kalmasın. (Bakteri çoğalacaktır.) </a:t>
            </a:r>
          </a:p>
          <a:p>
            <a:r>
              <a:rPr lang="tr-TR" dirty="0"/>
              <a:t>Bardak </a:t>
            </a:r>
          </a:p>
          <a:p>
            <a:r>
              <a:rPr lang="tr-TR" dirty="0"/>
              <a:t>Tuvalet kağıdı</a:t>
            </a:r>
          </a:p>
          <a:p>
            <a:r>
              <a:rPr lang="tr-TR" dirty="0"/>
              <a:t>Özel eşyalarınız kendinize ait yeriniz olsun. </a:t>
            </a:r>
          </a:p>
          <a:p>
            <a:r>
              <a:rPr lang="tr-TR" dirty="0"/>
              <a:t>Çamaşırlarınızı, nevresim takımlarınızı düzenli olarak yıkatın.</a:t>
            </a:r>
          </a:p>
          <a:p>
            <a:r>
              <a:rPr lang="tr-TR" dirty="0"/>
              <a:t>Kurutma makine yoksa odadaki arkadaşlarınızla ortak olup askılık alabilirsiniz. </a:t>
            </a:r>
          </a:p>
        </p:txBody>
      </p:sp>
    </p:spTree>
    <p:extLst>
      <p:ext uri="{BB962C8B-B14F-4D97-AF65-F5344CB8AC3E}">
        <p14:creationId xmlns:p14="http://schemas.microsoft.com/office/powerpoint/2010/main" val="357111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FCD62D-7F50-494D-A275-9D3554F7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ÜNİVERSİTE İÇİN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4E03D0-C55A-4171-B329-00B643ADC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Kareli defter olsun.</a:t>
            </a:r>
          </a:p>
          <a:p>
            <a:r>
              <a:rPr lang="tr-TR" dirty="0"/>
              <a:t>Defter her ders için bölümü olsun. </a:t>
            </a:r>
          </a:p>
          <a:p>
            <a:r>
              <a:rPr lang="tr-TR" dirty="0"/>
              <a:t>Bilgisayar temin edin. Bursunuzla orta halli bir bilgisayara sahip olabilirsiniz. (Uzaktan eğitim vs.)</a:t>
            </a:r>
          </a:p>
          <a:p>
            <a:r>
              <a:rPr lang="tr-TR" dirty="0"/>
              <a:t>Üniversitedeki hocaların her dediği kitabı almayın. (Sizin aklınıza uygun ise, hocanın soru soracağım diye vurgu yapmadıysa, vs.)</a:t>
            </a:r>
          </a:p>
          <a:p>
            <a:r>
              <a:rPr lang="tr-TR" dirty="0"/>
              <a:t>Set kitap satmak isteyenlerden kitap almayın.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181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41FA5D-F211-4561-A966-28EF0BCC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BİRKAÇ ÖNERİ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C89670-22BB-4DE1-90D0-32B637446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125" y="1457739"/>
            <a:ext cx="8915400" cy="458525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Arka sıralara oturma (Hocaların dikkatini çekemezsin, dersi anlayamazsın)</a:t>
            </a:r>
          </a:p>
          <a:p>
            <a:r>
              <a:rPr lang="tr-TR" dirty="0"/>
              <a:t>Kendi sınıfınızın dışında arkadaşlarınız olsun. (Sınavlara yönelik, not almak için, hocalar hakkında soru sorabilirsiniz, vs.)</a:t>
            </a:r>
          </a:p>
          <a:p>
            <a:r>
              <a:rPr lang="tr-TR" dirty="0"/>
              <a:t>Bölümünüzle ilgili kulüplere üye olun aktif olmaya çalışın.</a:t>
            </a:r>
          </a:p>
          <a:p>
            <a:r>
              <a:rPr lang="tr-TR" dirty="0"/>
              <a:t>1.sınıftan itibaren çalışın ve not ortalamanız yüksek tutmaya çalışın.</a:t>
            </a:r>
          </a:p>
          <a:p>
            <a:r>
              <a:rPr lang="tr-TR" dirty="0"/>
              <a:t>İnternette aşırı oyun oynamayın.</a:t>
            </a:r>
          </a:p>
          <a:p>
            <a:r>
              <a:rPr lang="tr-TR" dirty="0"/>
              <a:t>Yatay geçiş yapma hakkın var tekrar sınava çalışma.</a:t>
            </a:r>
          </a:p>
          <a:p>
            <a:r>
              <a:rPr lang="tr-TR" dirty="0"/>
              <a:t>Hocaların derste sorduğu soruları cevaplamaya çalışın. </a:t>
            </a:r>
          </a:p>
          <a:p>
            <a:r>
              <a:rPr lang="tr-TR" dirty="0"/>
              <a:t>Blok ders</a:t>
            </a:r>
          </a:p>
          <a:p>
            <a:r>
              <a:rPr lang="tr-TR" dirty="0"/>
              <a:t>Üniversitede çok az soru sorulur.</a:t>
            </a:r>
          </a:p>
          <a:p>
            <a:r>
              <a:rPr lang="tr-TR" dirty="0"/>
              <a:t>Hiçbir ders için sabahlamayın. (Uykunuzu alın.)</a:t>
            </a:r>
          </a:p>
          <a:p>
            <a:r>
              <a:rPr lang="tr-TR" dirty="0"/>
              <a:t>Kütüphaneyi aktif kullanın. (kitap okuyun, ders çalışın, film izleyin vs.)</a:t>
            </a:r>
          </a:p>
        </p:txBody>
      </p:sp>
    </p:spTree>
    <p:extLst>
      <p:ext uri="{BB962C8B-B14F-4D97-AF65-F5344CB8AC3E}">
        <p14:creationId xmlns:p14="http://schemas.microsoft.com/office/powerpoint/2010/main" val="236938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940FDA-C9B7-43B7-81A5-D892C5D0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ÜNİVERSİTE TANIMI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5ADEB6-D2AB-41D9-8F01-B9291EAED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Evrenkent</a:t>
            </a:r>
            <a:r>
              <a:rPr lang="tr-TR" dirty="0"/>
              <a:t> demek</a:t>
            </a:r>
          </a:p>
          <a:p>
            <a:r>
              <a:rPr lang="tr-TR" dirty="0"/>
              <a:t>Japonya’da «En uzun ve en son tatil dönemi» anlamına gelir. </a:t>
            </a:r>
          </a:p>
        </p:txBody>
      </p:sp>
    </p:spTree>
    <p:extLst>
      <p:ext uri="{BB962C8B-B14F-4D97-AF65-F5344CB8AC3E}">
        <p14:creationId xmlns:p14="http://schemas.microsoft.com/office/powerpoint/2010/main" val="300495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12B55-CAE7-49AA-916F-1698D328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BİRKAÇ ÖNERİ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FBF23A-6942-48E6-B838-B88FBB0B8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İMDB’den</a:t>
            </a:r>
            <a:r>
              <a:rPr lang="tr-TR" dirty="0"/>
              <a:t> (Filmler hakkında bilgi verir.) top 250 film listesini izlemeye çalışın.</a:t>
            </a:r>
          </a:p>
          <a:p>
            <a:r>
              <a:rPr lang="tr-TR" dirty="0"/>
              <a:t>Filmler sizin hayatınızı etkileyecektir. </a:t>
            </a:r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809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ED8EDE-00BB-4AF1-BC69-700AE206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YURT DIŞI EĞİTİM OLANAKLARI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CBB56E-30FA-484B-8AB4-29C95BA59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Mevlana</a:t>
            </a:r>
          </a:p>
          <a:p>
            <a:r>
              <a:rPr lang="tr-TR" dirty="0" err="1"/>
              <a:t>Erasmus</a:t>
            </a:r>
            <a:endParaRPr lang="tr-TR" dirty="0"/>
          </a:p>
          <a:p>
            <a:r>
              <a:rPr lang="tr-TR" dirty="0"/>
              <a:t>Farabi </a:t>
            </a:r>
          </a:p>
          <a:p>
            <a:pPr marL="0" indent="0">
              <a:buNone/>
            </a:pPr>
            <a:r>
              <a:rPr lang="tr-TR" dirty="0"/>
              <a:t>Değişim Programlarından faydalanmaya çalışın.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İngilizce öğrenmeye çalışın. </a:t>
            </a:r>
          </a:p>
        </p:txBody>
      </p:sp>
    </p:spTree>
    <p:extLst>
      <p:ext uri="{BB962C8B-B14F-4D97-AF65-F5344CB8AC3E}">
        <p14:creationId xmlns:p14="http://schemas.microsoft.com/office/powerpoint/2010/main" val="296429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FCA40F-590B-4D7E-A44A-904B0B76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BİRKAÇ ÖNERİ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22F6DC-EF55-4211-86DF-B6AB5963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Hocalarla sohbet edin.</a:t>
            </a:r>
          </a:p>
          <a:p>
            <a:endParaRPr lang="tr-TR" dirty="0"/>
          </a:p>
          <a:p>
            <a:r>
              <a:rPr lang="tr-TR" dirty="0"/>
              <a:t>Aşık olun. (Seviyorum seni, beni sevmesen de.)</a:t>
            </a:r>
          </a:p>
          <a:p>
            <a:endParaRPr lang="tr-TR" dirty="0"/>
          </a:p>
          <a:p>
            <a:r>
              <a:rPr lang="tr-TR" dirty="0"/>
              <a:t>Dost kazığı yiyeceksiniz ama tadını çıkar. </a:t>
            </a:r>
            <a:r>
              <a:rPr lang="tr-TR" dirty="0">
                <a:sym typeface="Wingdings" panose="05000000000000000000" pitchFamily="2" charset="2"/>
              </a:rPr>
              <a:t> 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ym typeface="Wingdings" panose="05000000000000000000" pitchFamily="2" charset="2"/>
              </a:rPr>
              <a:t>Spor yap. Kendine uygun olan sporu bulana kadar farklı sporlar dene.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79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708974-E1BF-4504-99DF-6289249A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/>
              <a:t>ÖĞRENCİYKEN PARA KAZANMA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C0A576-14F2-4499-B58C-BCCDBA9FC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Garsonluk</a:t>
            </a:r>
          </a:p>
          <a:p>
            <a:r>
              <a:rPr lang="tr-TR" dirty="0"/>
              <a:t>İngilizce seviyen iyiyse Turist Rehberliği</a:t>
            </a:r>
          </a:p>
          <a:p>
            <a:r>
              <a:rPr lang="tr-TR" dirty="0"/>
              <a:t>Satış danışmanı (Mağazalarda)</a:t>
            </a:r>
          </a:p>
          <a:p>
            <a:r>
              <a:rPr lang="tr-TR" dirty="0"/>
              <a:t>Kullanmadığın eşyaları sosyal medya üzerinden satabilirsin.</a:t>
            </a:r>
          </a:p>
          <a:p>
            <a:r>
              <a:rPr lang="tr-TR" dirty="0"/>
              <a:t>Kampüsteki iş imkanlarını araştırın. Bölümün sekreterliklerine gidip öğrenebilirsiniz. </a:t>
            </a:r>
          </a:p>
          <a:p>
            <a:r>
              <a:rPr lang="tr-TR" dirty="0"/>
              <a:t>Proje asistanlığı (Öğretim görevlileriyle irtibata geçin.)</a:t>
            </a:r>
          </a:p>
          <a:p>
            <a:r>
              <a:rPr lang="tr-TR" dirty="0"/>
              <a:t>Devlet memuru (KPSS Ortaöğretim sınavına girerek üniversitenin sekreterlikte, ofiste çalışma imkanına yakalarsınız.)</a:t>
            </a:r>
          </a:p>
        </p:txBody>
      </p:sp>
    </p:spTree>
    <p:extLst>
      <p:ext uri="{BB962C8B-B14F-4D97-AF65-F5344CB8AC3E}">
        <p14:creationId xmlns:p14="http://schemas.microsoft.com/office/powerpoint/2010/main" val="280327190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651</Words>
  <Application>Microsoft Office PowerPoint</Application>
  <PresentationFormat>Geniş ekran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Duman</vt:lpstr>
      <vt:lpstr>ÜST ÖĞRENİM KURUMLARININ TANITIMI </vt:lpstr>
      <vt:lpstr>YURT İÇİN GEREKLİ EŞYALAR </vt:lpstr>
      <vt:lpstr>ÜNİVERSİTE İÇİN </vt:lpstr>
      <vt:lpstr>BİRKAÇ ÖNERİ</vt:lpstr>
      <vt:lpstr>ÜNİVERSİTE TANIMI  </vt:lpstr>
      <vt:lpstr>BİRKAÇ ÖNERİ</vt:lpstr>
      <vt:lpstr>YURT DIŞI EĞİTİM OLANAKLARI </vt:lpstr>
      <vt:lpstr>BİRKAÇ ÖNERİ </vt:lpstr>
      <vt:lpstr>ÖĞRENCİYKEN PARA KAZANMA </vt:lpstr>
      <vt:lpstr>PowerPoint Sunusu</vt:lpstr>
      <vt:lpstr>PowerPoint Sunusu</vt:lpstr>
      <vt:lpstr>ÇİFT ANA DAL / YAN DAL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ÖĞRENİM KURUMLARININ TANITIMI</dc:title>
  <dc:creator>Mehmet ALTUNKUM</dc:creator>
  <cp:lastModifiedBy>Mehmet ALTUNKUM</cp:lastModifiedBy>
  <cp:revision>9</cp:revision>
  <dcterms:created xsi:type="dcterms:W3CDTF">2020-03-02T05:21:47Z</dcterms:created>
  <dcterms:modified xsi:type="dcterms:W3CDTF">2020-10-11T09:23:42Z</dcterms:modified>
</cp:coreProperties>
</file>