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B7F977-346A-440E-8917-D8B60D08E0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YKS TAKTİKLERİ - 1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D52D82A-8ADA-4B0D-81FD-B0F5F5B6D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3345" y="4498613"/>
            <a:ext cx="8637072" cy="977621"/>
          </a:xfrm>
        </p:spPr>
        <p:txBody>
          <a:bodyPr/>
          <a:lstStyle/>
          <a:p>
            <a:r>
              <a:rPr lang="tr-TR" dirty="0"/>
              <a:t>KORKUT ÇOK PROGRAMLI ANADOLU LİSESİ </a:t>
            </a:r>
          </a:p>
          <a:p>
            <a:r>
              <a:rPr lang="tr-TR" dirty="0"/>
              <a:t>Rehberlik/psikolojik danışmanlık birimi </a:t>
            </a:r>
          </a:p>
        </p:txBody>
      </p:sp>
    </p:spTree>
    <p:extLst>
      <p:ext uri="{BB962C8B-B14F-4D97-AF65-F5344CB8AC3E}">
        <p14:creationId xmlns:p14="http://schemas.microsoft.com/office/powerpoint/2010/main" val="209841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3FFA09-4465-42B8-A19C-7A375C91D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C68A316-65BB-4D2E-88B9-A14ACDBB4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826" y="804519"/>
            <a:ext cx="3379305" cy="5248962"/>
          </a:xfrm>
        </p:spPr>
      </p:pic>
      <p:pic>
        <p:nvPicPr>
          <p:cNvPr id="6" name="İçerik Yer Tutucusu 4">
            <a:extLst>
              <a:ext uri="{FF2B5EF4-FFF2-40B4-BE49-F238E27FC236}">
                <a16:creationId xmlns:a16="http://schemas.microsoft.com/office/drawing/2014/main" id="{8DA07377-FA90-4B2B-9EB7-880C19F81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766" y="804519"/>
            <a:ext cx="3286538" cy="524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2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8B825D-21AC-4739-B249-2E863BDA6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4622694C-48A8-4816-AE4B-BB04838C4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80" y="1909076"/>
            <a:ext cx="3544490" cy="4144405"/>
          </a:xfrm>
        </p:spPr>
      </p:pic>
      <p:pic>
        <p:nvPicPr>
          <p:cNvPr id="10" name="İçerik Yer Tutucusu 24">
            <a:extLst>
              <a:ext uri="{FF2B5EF4-FFF2-40B4-BE49-F238E27FC236}">
                <a16:creationId xmlns:a16="http://schemas.microsoft.com/office/drawing/2014/main" id="{938C9187-18E7-4A2C-B97A-09FA9ACBD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759" y="1909076"/>
            <a:ext cx="3666171" cy="414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0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A8F00F-EBAC-42EC-92F7-86BC89E4D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" name="İçerik Yer Tutucusu 28">
            <a:extLst>
              <a:ext uri="{FF2B5EF4-FFF2-40B4-BE49-F238E27FC236}">
                <a16:creationId xmlns:a16="http://schemas.microsoft.com/office/drawing/2014/main" id="{897E0761-92E9-4E02-BC85-0C89CF691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8122" y="1853754"/>
            <a:ext cx="3400360" cy="4199727"/>
          </a:xfr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F5D19254-B3E0-413B-A1CA-EE60E5597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884" y="1853754"/>
            <a:ext cx="3400360" cy="42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7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F32AFD-2CA4-4A5A-92A0-A7A73B31F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6FECC80-727C-4DCD-B426-EF32EFD04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1374" y="1853752"/>
            <a:ext cx="3604591" cy="4199727"/>
          </a:xfr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5C3C169-725D-4940-B5BA-AFC7AE1CA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80" y="1853753"/>
            <a:ext cx="4233604" cy="419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0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B5D337-6EDB-4690-BC43-33A35FA22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" name="İçerik Yer Tutucusu 13">
            <a:extLst>
              <a:ext uri="{FF2B5EF4-FFF2-40B4-BE49-F238E27FC236}">
                <a16:creationId xmlns:a16="http://schemas.microsoft.com/office/drawing/2014/main" id="{709AC70D-F5E2-46ED-B13D-FEEE66BDF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777" y="804519"/>
            <a:ext cx="4428171" cy="5248962"/>
          </a:xfrm>
        </p:spPr>
      </p:pic>
      <p:pic>
        <p:nvPicPr>
          <p:cNvPr id="15" name="İçerik Yer Tutucusu 4">
            <a:extLst>
              <a:ext uri="{FF2B5EF4-FFF2-40B4-BE49-F238E27FC236}">
                <a16:creationId xmlns:a16="http://schemas.microsoft.com/office/drawing/2014/main" id="{AD7E746E-C84C-4C28-B428-11258A453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93" y="804519"/>
            <a:ext cx="4189630" cy="524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7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751410-ABCA-4AD4-A066-2C9408E27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85596644-DF7C-40E3-BE16-0841E2044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804519"/>
            <a:ext cx="3597499" cy="5248961"/>
          </a:xfrm>
        </p:spPr>
      </p:pic>
      <p:pic>
        <p:nvPicPr>
          <p:cNvPr id="10" name="İçerik Yer Tutucusu 4">
            <a:extLst>
              <a:ext uri="{FF2B5EF4-FFF2-40B4-BE49-F238E27FC236}">
                <a16:creationId xmlns:a16="http://schemas.microsoft.com/office/drawing/2014/main" id="{367CAC95-5696-4CAE-A6D6-8C11ACF03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714" y="804519"/>
            <a:ext cx="3896138" cy="524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0746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TM10001114[[fn=Galeri]]</Template>
  <TotalTime>8</TotalTime>
  <Words>14</Words>
  <Application>Microsoft Office PowerPoint</Application>
  <PresentationFormat>Geniş ekran</PresentationFormat>
  <Paragraphs>3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Galeri</vt:lpstr>
      <vt:lpstr>YKS TAKTİKLERİ - 1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YKS TAKTİKLERİ - 1</dc:title>
  <dc:creator>Mehmet ALTUNKUM</dc:creator>
  <cp:lastModifiedBy>Mehmet ALTUNKUM</cp:lastModifiedBy>
  <cp:revision>1</cp:revision>
  <dcterms:created xsi:type="dcterms:W3CDTF">2020-10-14T07:36:20Z</dcterms:created>
  <dcterms:modified xsi:type="dcterms:W3CDTF">2020-10-14T07:44:48Z</dcterms:modified>
</cp:coreProperties>
</file>