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ACC065-0108-45D4-A943-5FD7D7231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ÇOKLU ZEKA KURAMLARI	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DE2022E-94B9-4F1A-A9FD-85E7B9B59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496" y="3531204"/>
            <a:ext cx="4267200" cy="977621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KORKUT ÇOK PROGRAMLI ANADOLU LİSESİ</a:t>
            </a:r>
          </a:p>
          <a:p>
            <a:r>
              <a:rPr lang="tr-TR" dirty="0"/>
              <a:t>REHBERLİK/PSİKOLOJİK DANIŞMANLIK</a:t>
            </a:r>
          </a:p>
        </p:txBody>
      </p:sp>
    </p:spTree>
    <p:extLst>
      <p:ext uri="{BB962C8B-B14F-4D97-AF65-F5344CB8AC3E}">
        <p14:creationId xmlns:p14="http://schemas.microsoft.com/office/powerpoint/2010/main" val="34601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2DE512-2693-4D97-A18C-539A43EC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4FC3356-EA0D-443B-BAE3-F4E1188D7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804519"/>
            <a:ext cx="4150470" cy="524896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3069521-2AE8-4A5A-9705-D13BD048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84" y="804519"/>
            <a:ext cx="4150470" cy="52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0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DD78D6-87F5-420E-904B-2715B51C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9E9E3C7-5A72-4686-97ED-0D2A574FD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0" y="1378226"/>
            <a:ext cx="3875795" cy="4675254"/>
          </a:xfr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15928C4-8577-4CDB-B091-46B38A7E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3" y="1378226"/>
            <a:ext cx="3776870" cy="46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8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03C874-37EC-4362-B5DB-BFAFD14D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B223C26-7B48-4F05-88E1-59D956279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804519"/>
            <a:ext cx="4286105" cy="5248962"/>
          </a:xfrm>
        </p:spPr>
      </p:pic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5F7D131E-3C15-4AA8-A804-7D286398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870" y="1866125"/>
            <a:ext cx="2428255" cy="34496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B806CE9-D5EC-442E-8140-930E3B532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8" y="804519"/>
            <a:ext cx="4171213" cy="52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94ED90-84E7-45B7-B54F-FD5A1411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9106DE3-5190-4060-95A1-822262A2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753779"/>
            <a:ext cx="4233604" cy="5299702"/>
          </a:xfrm>
        </p:spPr>
      </p:pic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3219A0BD-1625-478D-BDB1-20CDB4F2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73" y="2016125"/>
            <a:ext cx="2498692" cy="34496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644476D-6524-4C10-9AE3-BA6D56BD3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06" y="753779"/>
            <a:ext cx="4422556" cy="52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5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75F30A-2A8D-4B90-A184-FBC409F0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F5D4A42-1295-4897-9C06-3F338643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887" y="921026"/>
            <a:ext cx="4108174" cy="5132455"/>
          </a:xfrm>
        </p:spPr>
      </p:pic>
    </p:spTree>
    <p:extLst>
      <p:ext uri="{BB962C8B-B14F-4D97-AF65-F5344CB8AC3E}">
        <p14:creationId xmlns:p14="http://schemas.microsoft.com/office/powerpoint/2010/main" val="32107978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6</TotalTime>
  <Words>13</Words>
  <Application>Microsoft Office PowerPoint</Application>
  <PresentationFormat>Geniş ekran</PresentationFormat>
  <Paragraphs>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</vt:lpstr>
      <vt:lpstr>ÇOKLU ZEKA KURAMLARI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ÇOKLU ZEKA KURAMLARI </dc:title>
  <dc:creator>Mehmet ALTUNKUM</dc:creator>
  <cp:lastModifiedBy>Mehmet ALTUNKUM</cp:lastModifiedBy>
  <cp:revision>1</cp:revision>
  <dcterms:created xsi:type="dcterms:W3CDTF">2020-10-14T08:14:03Z</dcterms:created>
  <dcterms:modified xsi:type="dcterms:W3CDTF">2020-10-14T08:20:39Z</dcterms:modified>
</cp:coreProperties>
</file>