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61" autoAdjust="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0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3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7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16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43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7E78-EFF0-47CE-8874-906B1E56C580}" type="datetimeFigureOut">
              <a:rPr lang="tr-TR" smtClean="0"/>
              <a:t>11.10.2020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C5A024A-B2A1-4137-B3CA-C6AD478A025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6DEEA-50B1-47C4-ADAF-AFF4463C1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ÖĞRENME STİLLERİ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82EF53D-DFB1-4ED1-9BD1-781343288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tr-TR" dirty="0"/>
          </a:p>
          <a:p>
            <a:pPr algn="r"/>
            <a:endParaRPr lang="tr-TR" dirty="0"/>
          </a:p>
          <a:p>
            <a:pPr algn="r"/>
            <a:r>
              <a:rPr lang="tr-TR" sz="5600" dirty="0"/>
              <a:t>Korkut Çok Anadolu Lisesi</a:t>
            </a:r>
          </a:p>
          <a:p>
            <a:pPr algn="r"/>
            <a:r>
              <a:rPr lang="tr-TR" sz="5600" dirty="0"/>
              <a:t>Rehberlik ve Psikolojik Danışma</a:t>
            </a:r>
          </a:p>
        </p:txBody>
      </p:sp>
    </p:spTree>
    <p:extLst>
      <p:ext uri="{BB962C8B-B14F-4D97-AF65-F5344CB8AC3E}">
        <p14:creationId xmlns:p14="http://schemas.microsoft.com/office/powerpoint/2010/main" val="183538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4B0EDA-EC27-4831-B9C4-D3BEE1EA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489EBA1-CF06-4DCF-A933-9FA380A9C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2" y="1853754"/>
            <a:ext cx="4575791" cy="431844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CD9888-78FB-4A4B-B281-0723BB6BB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853753"/>
            <a:ext cx="5027482" cy="4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AFD386-96C1-4108-B130-4B6DB1B6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D64F114-01FC-43B5-9EF8-EF7543840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690688"/>
            <a:ext cx="9603275" cy="4802187"/>
          </a:xfrm>
        </p:spPr>
      </p:pic>
    </p:spTree>
    <p:extLst>
      <p:ext uri="{BB962C8B-B14F-4D97-AF65-F5344CB8AC3E}">
        <p14:creationId xmlns:p14="http://schemas.microsoft.com/office/powerpoint/2010/main" val="40848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n İyi Yaptığınız bir şey düşünün.">
            <a:hlinkClick r:id="" action="ppaction://media"/>
            <a:extLst>
              <a:ext uri="{FF2B5EF4-FFF2-40B4-BE49-F238E27FC236}">
                <a16:creationId xmlns:a16="http://schemas.microsoft.com/office/drawing/2014/main" id="{6577B891-24D6-40A4-B95D-B4CBE6017A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407" y="883920"/>
            <a:ext cx="11740312" cy="4581843"/>
          </a:xfrm>
        </p:spPr>
      </p:pic>
    </p:spTree>
    <p:extLst>
      <p:ext uri="{BB962C8B-B14F-4D97-AF65-F5344CB8AC3E}">
        <p14:creationId xmlns:p14="http://schemas.microsoft.com/office/powerpoint/2010/main" val="29400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9E759F-946B-4072-A525-734174C2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8B475F8-E7D3-49CD-BE21-9B6252F95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71" y="1691640"/>
            <a:ext cx="5270875" cy="4480561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02CB17A-91BD-486E-82B0-C7DB9F3E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1640"/>
            <a:ext cx="5455671" cy="44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2E92B3-1153-4698-B603-79FDC3C4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2C4ABDF3-54EF-4A13-802B-D9133F65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" y="1721168"/>
            <a:ext cx="5623560" cy="4486275"/>
          </a:xfrm>
        </p:spPr>
      </p:pic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8ED4C3E6-EAA9-49C7-9498-A42EEDB1B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16" y="1704181"/>
            <a:ext cx="5481584" cy="45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559803-844C-430B-81FA-4A70F2C9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60BC567-1ECC-4709-81E1-B13F14567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40" y="1704180"/>
            <a:ext cx="5169814" cy="4483259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E373374-953E-4F9E-BC8B-B1890563A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690688"/>
            <a:ext cx="4559160" cy="449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3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118CAF-7BF2-4D94-AAF1-030055B0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tr-TR" sz="7200" dirty="0"/>
          </a:p>
          <a:p>
            <a:pPr marL="0" indent="0" algn="ctr">
              <a:buNone/>
            </a:pPr>
            <a:r>
              <a:rPr lang="tr-TR" sz="7200" dirty="0"/>
              <a:t>ÖĞRENME STİLLERİMİZE GÖRE </a:t>
            </a:r>
          </a:p>
          <a:p>
            <a:pPr marL="0" indent="0" algn="ctr">
              <a:buNone/>
            </a:pPr>
            <a:r>
              <a:rPr lang="tr-TR" sz="7200" dirty="0"/>
              <a:t>NELER YAPMALIYIZ?</a:t>
            </a:r>
          </a:p>
        </p:txBody>
      </p:sp>
    </p:spTree>
    <p:extLst>
      <p:ext uri="{BB962C8B-B14F-4D97-AF65-F5344CB8AC3E}">
        <p14:creationId xmlns:p14="http://schemas.microsoft.com/office/powerpoint/2010/main" val="221320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06287A-E6BF-4A6E-8CC4-D0EF0AAE2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9FCF5CF-793A-416E-93EA-D67B7829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62" y="1777554"/>
            <a:ext cx="5109191" cy="445560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D2BF34E-2F8A-4E4A-8431-1E39956A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777554"/>
            <a:ext cx="4494082" cy="44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8CE80-0308-46F5-AB41-054F9A25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227C7CDF-0925-4D03-A2F8-91E10EB96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92" y="1853754"/>
            <a:ext cx="5253662" cy="4364166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9CD67E7-0043-434D-94DD-C3D4BE33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53754"/>
            <a:ext cx="4962993" cy="43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995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</TotalTime>
  <Words>16</Words>
  <Application>Microsoft Office PowerPoint</Application>
  <PresentationFormat>Geniş ekran</PresentationFormat>
  <Paragraphs>8</Paragraphs>
  <Slides>10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</vt:lpstr>
      <vt:lpstr>ÖĞRENME STİLLERİ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ALTUNKUM</dc:creator>
  <cp:lastModifiedBy>Mehmet ALTUNKUM</cp:lastModifiedBy>
  <cp:revision>4</cp:revision>
  <dcterms:created xsi:type="dcterms:W3CDTF">2020-09-12T14:48:30Z</dcterms:created>
  <dcterms:modified xsi:type="dcterms:W3CDTF">2020-10-11T09:51:58Z</dcterms:modified>
</cp:coreProperties>
</file>