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420B0D9-E8C1-4E4C-A68A-8FF8A7B7B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69" y="1166219"/>
            <a:ext cx="8915399" cy="2262781"/>
          </a:xfrm>
        </p:spPr>
        <p:txBody>
          <a:bodyPr/>
          <a:lstStyle/>
          <a:p>
            <a:pPr algn="ctr"/>
            <a:r>
              <a:rPr lang="tr-TR" b="1" dirty="0"/>
              <a:t>DEPREME YÖNELİK HAYAT KURTARAN UYARILAR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B6A2918-065C-4902-AB36-799DC4169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4083" y="4101518"/>
            <a:ext cx="8915399" cy="1126283"/>
          </a:xfrm>
        </p:spPr>
        <p:txBody>
          <a:bodyPr/>
          <a:lstStyle/>
          <a:p>
            <a:r>
              <a:rPr lang="tr-TR" dirty="0"/>
              <a:t>Korkut Çok Programlı Anadolu Lisesi </a:t>
            </a:r>
          </a:p>
          <a:p>
            <a:r>
              <a:rPr lang="tr-TR" dirty="0"/>
              <a:t>Rehberlik ve Psikolojik Danışmanlık </a:t>
            </a:r>
          </a:p>
        </p:txBody>
      </p:sp>
    </p:spTree>
    <p:extLst>
      <p:ext uri="{BB962C8B-B14F-4D97-AF65-F5344CB8AC3E}">
        <p14:creationId xmlns:p14="http://schemas.microsoft.com/office/powerpoint/2010/main" val="51670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561FF0-7A97-4243-A138-9F3590C06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BE48818-C12D-4130-8C1F-5425E9B50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AFAD ???</a:t>
            </a:r>
          </a:p>
          <a:p>
            <a:pPr marL="0" indent="0">
              <a:buNone/>
            </a:pPr>
            <a:r>
              <a:rPr lang="tr-TR" dirty="0"/>
              <a:t>Afet ve Acil Durum Başkanlığı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Herhangi bir şekilde kaybolan kişi </a:t>
            </a:r>
            <a:r>
              <a:rPr lang="tr-TR" b="1" dirty="0"/>
              <a:t>ACIL</a:t>
            </a:r>
            <a:r>
              <a:rPr lang="tr-TR" dirty="0"/>
              <a:t> ya da </a:t>
            </a:r>
            <a:r>
              <a:rPr lang="tr-TR" b="1" dirty="0"/>
              <a:t>NEREDEYIM</a:t>
            </a:r>
            <a:r>
              <a:rPr lang="tr-TR" dirty="0"/>
              <a:t> yazıp </a:t>
            </a:r>
            <a:r>
              <a:rPr lang="tr-TR" b="1" dirty="0"/>
              <a:t>7777</a:t>
            </a:r>
            <a:r>
              <a:rPr lang="tr-TR" dirty="0"/>
              <a:t> veya </a:t>
            </a:r>
            <a:r>
              <a:rPr lang="tr-TR" b="1" dirty="0"/>
              <a:t>2222</a:t>
            </a:r>
            <a:r>
              <a:rPr lang="tr-TR" dirty="0"/>
              <a:t> numarasına mesaj gönderirse </a:t>
            </a:r>
            <a:r>
              <a:rPr lang="tr-TR" b="1" dirty="0"/>
              <a:t>BULUNDUĞU YER GAYET AYDINLATICI BİR ŞEKİLDE </a:t>
            </a:r>
            <a:r>
              <a:rPr lang="tr-TR" dirty="0"/>
              <a:t>mesaj olarak gönderiliyor. </a:t>
            </a:r>
          </a:p>
        </p:txBody>
      </p:sp>
    </p:spTree>
    <p:extLst>
      <p:ext uri="{BB962C8B-B14F-4D97-AF65-F5344CB8AC3E}">
        <p14:creationId xmlns:p14="http://schemas.microsoft.com/office/powerpoint/2010/main" val="363750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79A94D7-A082-4B93-8969-E8C153414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781878"/>
            <a:ext cx="8915400" cy="5129344"/>
          </a:xfrm>
        </p:spPr>
        <p:txBody>
          <a:bodyPr>
            <a:normAutofit fontScale="92500" lnSpcReduction="20000"/>
          </a:bodyPr>
          <a:lstStyle/>
          <a:p>
            <a:r>
              <a:rPr lang="tr-TR" sz="2800" dirty="0"/>
              <a:t>1</a:t>
            </a:r>
            <a:r>
              <a:rPr lang="tr-TR" sz="3000" dirty="0"/>
              <a:t>. Deprem anında kesinlikle panik yapmayın.</a:t>
            </a:r>
          </a:p>
          <a:p>
            <a:endParaRPr lang="tr-TR" sz="3000" dirty="0"/>
          </a:p>
          <a:p>
            <a:r>
              <a:rPr lang="tr-TR" sz="3000" dirty="0"/>
              <a:t>2. Sabitlenmemiş dolap, raf, pencere gibi eşyalardan uzak durun.</a:t>
            </a:r>
          </a:p>
          <a:p>
            <a:endParaRPr lang="tr-TR" sz="3000" dirty="0"/>
          </a:p>
          <a:p>
            <a:r>
              <a:rPr lang="tr-TR" sz="3000" dirty="0"/>
              <a:t>3. Deprem esnasında merdivenlere ya da çıkışlara doğru koşmayın.</a:t>
            </a:r>
          </a:p>
          <a:p>
            <a:endParaRPr lang="tr-TR" sz="3000" dirty="0"/>
          </a:p>
          <a:p>
            <a:r>
              <a:rPr lang="tr-TR" sz="3000" dirty="0"/>
              <a:t>4. Sarsıntı sırasında güvenli bir yer bularak «</a:t>
            </a:r>
            <a:r>
              <a:rPr lang="tr-TR" sz="3000" b="1" dirty="0">
                <a:solidFill>
                  <a:srgbClr val="FF0000"/>
                </a:solidFill>
              </a:rPr>
              <a:t>Diz üstü çök, baş ve enseyi koruyacak şekilde kapan, düşmemek için sabit bir yere tutun</a:t>
            </a:r>
            <a:r>
              <a:rPr lang="tr-TR" sz="3000" dirty="0"/>
              <a:t>.» hareketini yapın. </a:t>
            </a:r>
          </a:p>
        </p:txBody>
      </p:sp>
    </p:spTree>
    <p:extLst>
      <p:ext uri="{BB962C8B-B14F-4D97-AF65-F5344CB8AC3E}">
        <p14:creationId xmlns:p14="http://schemas.microsoft.com/office/powerpoint/2010/main" val="2892903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41022E-6285-4963-BE20-A0A8E75C4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186" y="1155876"/>
            <a:ext cx="8915400" cy="4546248"/>
          </a:xfrm>
        </p:spPr>
        <p:txBody>
          <a:bodyPr>
            <a:normAutofit fontScale="92500" lnSpcReduction="10000"/>
          </a:bodyPr>
          <a:lstStyle/>
          <a:p>
            <a:r>
              <a:rPr lang="tr-TR" sz="3000" dirty="0"/>
              <a:t>5. Sarsıntı bitene kadar içeride kalın ve binayı terk etmeyin.</a:t>
            </a:r>
          </a:p>
          <a:p>
            <a:endParaRPr lang="tr-TR" sz="3000" dirty="0"/>
          </a:p>
          <a:p>
            <a:r>
              <a:rPr lang="tr-TR" sz="3000" dirty="0"/>
              <a:t>6. Masa altına ya da dolgun ve hacimli koltuk, kanepe, içi dolu sandık gibi koruma sağlayabilecek eşya yanına çömelerek veya uzanarak «Hayat Üçgeni» oluşturun.</a:t>
            </a:r>
          </a:p>
          <a:p>
            <a:endParaRPr lang="tr-TR" sz="3000" dirty="0"/>
          </a:p>
          <a:p>
            <a:r>
              <a:rPr lang="tr-TR" sz="3000" dirty="0"/>
              <a:t>7. Başınızı iki elinizin arasına alarak veya bir koruyucu «yastık, kitap vb.» malzeme ile koruyun</a:t>
            </a:r>
            <a:r>
              <a:rPr lang="tr-T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4011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80D086E-93E9-4D14-A242-47E3DACF4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0429" y="1364974"/>
            <a:ext cx="8915400" cy="3777622"/>
          </a:xfrm>
        </p:spPr>
        <p:txBody>
          <a:bodyPr>
            <a:normAutofit/>
          </a:bodyPr>
          <a:lstStyle/>
          <a:p>
            <a:r>
              <a:rPr lang="tr-TR" sz="2800" dirty="0"/>
              <a:t>8. ACİL DURUM VE YANGINLARI bildirmek dışında «Telefonları kullanmayın, elektrik düğmelerine dokunmayın.»</a:t>
            </a:r>
          </a:p>
          <a:p>
            <a:endParaRPr lang="tr-TR" sz="2800" dirty="0"/>
          </a:p>
          <a:p>
            <a:r>
              <a:rPr lang="tr-TR" sz="2800" dirty="0"/>
              <a:t>9. Deprem anında açık alandaysanız deniz kıyısından, enerji hatları ve direklerinden, ağaçlardan, diğer binalardan ve duvar diplerinden uzaklaşın. </a:t>
            </a:r>
          </a:p>
        </p:txBody>
      </p:sp>
    </p:spTree>
    <p:extLst>
      <p:ext uri="{BB962C8B-B14F-4D97-AF65-F5344CB8AC3E}">
        <p14:creationId xmlns:p14="http://schemas.microsoft.com/office/powerpoint/2010/main" val="367895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EDA3BAD-0C1D-47E8-A0C7-8E6AF3AE5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UNUTMAYIN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9ED7D3D-2072-4734-8EF2-E2BBA6BD5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200" dirty="0"/>
          </a:p>
          <a:p>
            <a:r>
              <a:rPr lang="tr-TR" sz="3200" dirty="0"/>
              <a:t>DEPREM ESNASINDA ÇOĞU YARALANMALAR </a:t>
            </a:r>
            <a:r>
              <a:rPr lang="tr-TR" sz="3200" u="sng" dirty="0">
                <a:solidFill>
                  <a:srgbClr val="FF0000"/>
                </a:solidFill>
              </a:rPr>
              <a:t>BİNA İÇİNDE HAREKET EDERKEN</a:t>
            </a:r>
            <a:r>
              <a:rPr lang="tr-TR" sz="3200" dirty="0"/>
              <a:t> VEYA </a:t>
            </a:r>
            <a:r>
              <a:rPr lang="tr-TR" sz="3200" u="sng" dirty="0">
                <a:solidFill>
                  <a:srgbClr val="FF0000"/>
                </a:solidFill>
              </a:rPr>
              <a:t>DIŞARI ÇIKMAYA ÇALIŞIRKEN</a:t>
            </a:r>
            <a:r>
              <a:rPr lang="tr-TR" sz="3200" dirty="0"/>
              <a:t> OLUŞUYOR. </a:t>
            </a:r>
          </a:p>
        </p:txBody>
      </p:sp>
    </p:spTree>
    <p:extLst>
      <p:ext uri="{BB962C8B-B14F-4D97-AF65-F5344CB8AC3E}">
        <p14:creationId xmlns:p14="http://schemas.microsoft.com/office/powerpoint/2010/main" val="273373887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</TotalTime>
  <Words>225</Words>
  <Application>Microsoft Office PowerPoint</Application>
  <PresentationFormat>Geniş ekran</PresentationFormat>
  <Paragraphs>26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Duman</vt:lpstr>
      <vt:lpstr>DEPREME YÖNELİK HAYAT KURTARAN UYARILAR </vt:lpstr>
      <vt:lpstr>PowerPoint Sunusu</vt:lpstr>
      <vt:lpstr>PowerPoint Sunusu</vt:lpstr>
      <vt:lpstr>PowerPoint Sunusu</vt:lpstr>
      <vt:lpstr>PowerPoint Sunusu</vt:lpstr>
      <vt:lpstr>UNUTMAYIN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DEPREME YÖNELİK HAYAT KURTARAN UYARILAR</dc:title>
  <dc:creator>Mehmet ALTUNKUM</dc:creator>
  <cp:lastModifiedBy>Mehmet ALTUNKUM</cp:lastModifiedBy>
  <cp:revision>2</cp:revision>
  <dcterms:created xsi:type="dcterms:W3CDTF">2020-02-13T06:50:24Z</dcterms:created>
  <dcterms:modified xsi:type="dcterms:W3CDTF">2020-02-13T07:07:01Z</dcterms:modified>
</cp:coreProperties>
</file>