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8506A4-57F7-40B3-A932-A0750E4E8098}"/>
              </a:ext>
            </a:extLst>
          </p:cNvPr>
          <p:cNvSpPr>
            <a:spLocks noGrp="1"/>
          </p:cNvSpPr>
          <p:nvPr>
            <p:ph type="ctrTitle"/>
          </p:nvPr>
        </p:nvSpPr>
        <p:spPr>
          <a:xfrm>
            <a:off x="2708482" y="672548"/>
            <a:ext cx="8915399" cy="2262781"/>
          </a:xfrm>
        </p:spPr>
        <p:txBody>
          <a:bodyPr/>
          <a:lstStyle/>
          <a:p>
            <a:pPr algn="ctr"/>
            <a:r>
              <a:rPr lang="tr-TR" dirty="0"/>
              <a:t>- ÇIĞ -</a:t>
            </a:r>
          </a:p>
        </p:txBody>
      </p:sp>
      <p:sp>
        <p:nvSpPr>
          <p:cNvPr id="3" name="Alt Başlık 2">
            <a:extLst>
              <a:ext uri="{FF2B5EF4-FFF2-40B4-BE49-F238E27FC236}">
                <a16:creationId xmlns:a16="http://schemas.microsoft.com/office/drawing/2014/main" id="{08AA7387-624A-4CD3-B43C-66D3D6EA7A7B}"/>
              </a:ext>
            </a:extLst>
          </p:cNvPr>
          <p:cNvSpPr>
            <a:spLocks noGrp="1"/>
          </p:cNvSpPr>
          <p:nvPr>
            <p:ph type="subTitle" idx="1"/>
          </p:nvPr>
        </p:nvSpPr>
        <p:spPr>
          <a:xfrm>
            <a:off x="2589213" y="3213625"/>
            <a:ext cx="8915399" cy="2604079"/>
          </a:xfrm>
        </p:spPr>
        <p:txBody>
          <a:bodyPr>
            <a:normAutofit lnSpcReduction="10000"/>
          </a:bodyPr>
          <a:lstStyle/>
          <a:p>
            <a:pPr algn="ctr"/>
            <a:r>
              <a:rPr lang="tr-TR" dirty="0"/>
              <a:t>Çığ Öncesinde</a:t>
            </a:r>
          </a:p>
          <a:p>
            <a:pPr algn="ctr"/>
            <a:r>
              <a:rPr lang="tr-TR" dirty="0"/>
              <a:t>Çığ Anında</a:t>
            </a:r>
          </a:p>
          <a:p>
            <a:pPr algn="ctr"/>
            <a:r>
              <a:rPr lang="tr-TR" dirty="0"/>
              <a:t>Çığ Sonrasında</a:t>
            </a:r>
          </a:p>
          <a:p>
            <a:pPr algn="ctr"/>
            <a:r>
              <a:rPr lang="tr-TR" dirty="0"/>
              <a:t>yapılması gerekenler </a:t>
            </a:r>
          </a:p>
          <a:p>
            <a:endParaRPr lang="tr-TR" dirty="0"/>
          </a:p>
          <a:p>
            <a:r>
              <a:rPr lang="tr-TR" dirty="0"/>
              <a:t>Korkut Çok Programlı Anadolu Lisesi</a:t>
            </a:r>
          </a:p>
          <a:p>
            <a:r>
              <a:rPr lang="tr-TR" dirty="0"/>
              <a:t>Okul Psikolojik Danışma ve Rehberlik Servisi – Okul Sivil  Savunma Kulübü</a:t>
            </a:r>
          </a:p>
          <a:p>
            <a:endParaRPr lang="tr-TR" dirty="0"/>
          </a:p>
        </p:txBody>
      </p:sp>
    </p:spTree>
    <p:extLst>
      <p:ext uri="{BB962C8B-B14F-4D97-AF65-F5344CB8AC3E}">
        <p14:creationId xmlns:p14="http://schemas.microsoft.com/office/powerpoint/2010/main" val="1243573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63F60D-FB93-4E71-BA4C-ABB2ED816C0C}"/>
              </a:ext>
            </a:extLst>
          </p:cNvPr>
          <p:cNvSpPr>
            <a:spLocks noGrp="1"/>
          </p:cNvSpPr>
          <p:nvPr>
            <p:ph type="title"/>
          </p:nvPr>
        </p:nvSpPr>
        <p:spPr/>
        <p:txBody>
          <a:bodyPr/>
          <a:lstStyle/>
          <a:p>
            <a:r>
              <a:rPr lang="tr-TR" dirty="0"/>
              <a:t>Çığ	Öncesinde</a:t>
            </a:r>
          </a:p>
        </p:txBody>
      </p:sp>
      <p:sp>
        <p:nvSpPr>
          <p:cNvPr id="3" name="İçerik Yer Tutucusu 2">
            <a:extLst>
              <a:ext uri="{FF2B5EF4-FFF2-40B4-BE49-F238E27FC236}">
                <a16:creationId xmlns:a16="http://schemas.microsoft.com/office/drawing/2014/main" id="{CC06B838-0E81-4AED-AF00-86879AE07B5D}"/>
              </a:ext>
            </a:extLst>
          </p:cNvPr>
          <p:cNvSpPr>
            <a:spLocks noGrp="1"/>
          </p:cNvSpPr>
          <p:nvPr>
            <p:ph idx="1"/>
          </p:nvPr>
        </p:nvSpPr>
        <p:spPr>
          <a:xfrm>
            <a:off x="2589212" y="1709530"/>
            <a:ext cx="8915400" cy="4717774"/>
          </a:xfrm>
        </p:spPr>
        <p:txBody>
          <a:bodyPr>
            <a:normAutofit fontScale="92500"/>
          </a:bodyPr>
          <a:lstStyle/>
          <a:p>
            <a:r>
              <a:rPr lang="tr-TR" sz="2400" dirty="0"/>
              <a:t>Çığ riski taşıyan bölgelerde yerleşim kurulmamalıdır. </a:t>
            </a:r>
          </a:p>
          <a:p>
            <a:r>
              <a:rPr lang="tr-TR" sz="2400" dirty="0"/>
              <a:t>Yamaçlardaki ağaçları, bitki örtüsünü ve ormanları koruyun. </a:t>
            </a:r>
          </a:p>
          <a:p>
            <a:r>
              <a:rPr lang="tr-TR" sz="2400" dirty="0"/>
              <a:t>Kar yağan aylarda hava ve yol durumu raporlarını dikkatlice izleyin. </a:t>
            </a:r>
          </a:p>
          <a:p>
            <a:r>
              <a:rPr lang="tr-TR" sz="2400" dirty="0"/>
              <a:t>Yüksek riskli bölgeleri geçerken grubun emniyetli yerde beklemesi ve birer birer geçilmesi doğrudur. </a:t>
            </a:r>
          </a:p>
          <a:p>
            <a:r>
              <a:rPr lang="tr-TR" sz="2400" dirty="0"/>
              <a:t>En tehlikeli çığların 30°- 40° eğimli yamaçlarda oluşmasından dolayı bu tür yamaçlara daha fazla dikkat edilmelidir.</a:t>
            </a:r>
          </a:p>
          <a:p>
            <a:r>
              <a:rPr lang="tr-TR" sz="2400" dirty="0"/>
              <a:t>Eğer arazide iken çökme sesi, kırılma ve oturma sesi benzeri sesler duyuyorsanız, çığ oluşumu anına çok yakınsınız demektir.  </a:t>
            </a:r>
          </a:p>
        </p:txBody>
      </p:sp>
    </p:spTree>
    <p:extLst>
      <p:ext uri="{BB962C8B-B14F-4D97-AF65-F5344CB8AC3E}">
        <p14:creationId xmlns:p14="http://schemas.microsoft.com/office/powerpoint/2010/main" val="1832812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4DFB0D-FE25-41E3-BBC4-452592EE950D}"/>
              </a:ext>
            </a:extLst>
          </p:cNvPr>
          <p:cNvSpPr>
            <a:spLocks noGrp="1"/>
          </p:cNvSpPr>
          <p:nvPr>
            <p:ph type="title"/>
          </p:nvPr>
        </p:nvSpPr>
        <p:spPr/>
        <p:txBody>
          <a:bodyPr/>
          <a:lstStyle/>
          <a:p>
            <a:r>
              <a:rPr lang="tr-TR" dirty="0"/>
              <a:t>Çığ	Anında</a:t>
            </a:r>
          </a:p>
        </p:txBody>
      </p:sp>
      <p:sp>
        <p:nvSpPr>
          <p:cNvPr id="3" name="İçerik Yer Tutucusu 2">
            <a:extLst>
              <a:ext uri="{FF2B5EF4-FFF2-40B4-BE49-F238E27FC236}">
                <a16:creationId xmlns:a16="http://schemas.microsoft.com/office/drawing/2014/main" id="{1948DF50-B1DB-4D83-BB8C-E7DCE8A73857}"/>
              </a:ext>
            </a:extLst>
          </p:cNvPr>
          <p:cNvSpPr>
            <a:spLocks noGrp="1"/>
          </p:cNvSpPr>
          <p:nvPr>
            <p:ph idx="1"/>
          </p:nvPr>
        </p:nvSpPr>
        <p:spPr>
          <a:xfrm>
            <a:off x="2589212" y="1550504"/>
            <a:ext cx="8915400" cy="4850296"/>
          </a:xfrm>
        </p:spPr>
        <p:txBody>
          <a:bodyPr>
            <a:normAutofit fontScale="92500" lnSpcReduction="10000"/>
          </a:bodyPr>
          <a:lstStyle/>
          <a:p>
            <a:r>
              <a:rPr lang="tr-TR" sz="2400" dirty="0"/>
              <a:t>Soğukkanlılığınızı muhafaza etmeye çalışın. </a:t>
            </a:r>
          </a:p>
          <a:p>
            <a:r>
              <a:rPr lang="tr-TR" sz="2400" dirty="0"/>
              <a:t>Sırt çantası taşıyanların çığın topuğu (çığın durduğu yer) civarında yüzeyde kalma şansı daha fazladır; bu nedenle sırt çantanızı çıkarmayın. </a:t>
            </a:r>
          </a:p>
          <a:p>
            <a:r>
              <a:rPr lang="tr-TR" sz="2400" dirty="0"/>
              <a:t>Çığın daha yavaş, yüksekliğinin az olduğu kenar kısımlarına ulaşmaya çalışın. </a:t>
            </a:r>
          </a:p>
          <a:p>
            <a:r>
              <a:rPr lang="tr-TR" sz="2400" dirty="0"/>
              <a:t>Bağırarak ya da başka ses kaynakları (korna, çan, ıslık vb.) kullanarak çevrenizdekileri uyarmaya çalışın. </a:t>
            </a:r>
          </a:p>
          <a:p>
            <a:r>
              <a:rPr lang="tr-TR" sz="2400" dirty="0"/>
              <a:t>Kayak yaparken çığın önünde kalırsanız çığın rotası dışına doğru kaymaya çalışın. </a:t>
            </a:r>
          </a:p>
          <a:p>
            <a:r>
              <a:rPr lang="tr-TR" sz="2400" dirty="0"/>
              <a:t>Eğer kayak yaparken çığa yakalanmak kesin ise kayak sopalarını ve kayakları çıkarıp atın, sabit ağaç gibi bir cisme tutunmaya çalışın. </a:t>
            </a:r>
          </a:p>
        </p:txBody>
      </p:sp>
    </p:spTree>
    <p:extLst>
      <p:ext uri="{BB962C8B-B14F-4D97-AF65-F5344CB8AC3E}">
        <p14:creationId xmlns:p14="http://schemas.microsoft.com/office/powerpoint/2010/main" val="2339352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5AF4EE-5E44-4C38-8332-7F76C78FF8DC}"/>
              </a:ext>
            </a:extLst>
          </p:cNvPr>
          <p:cNvSpPr>
            <a:spLocks noGrp="1"/>
          </p:cNvSpPr>
          <p:nvPr>
            <p:ph type="title"/>
          </p:nvPr>
        </p:nvSpPr>
        <p:spPr>
          <a:xfrm>
            <a:off x="2592925" y="796388"/>
            <a:ext cx="8911687" cy="1280890"/>
          </a:xfrm>
        </p:spPr>
        <p:txBody>
          <a:bodyPr>
            <a:normAutofit/>
          </a:bodyPr>
          <a:lstStyle/>
          <a:p>
            <a:r>
              <a:rPr lang="tr-TR" dirty="0"/>
              <a:t>	Çığ	Başladığında	Bir	Araç	İçerisindeyseniz</a:t>
            </a:r>
          </a:p>
        </p:txBody>
      </p:sp>
      <p:sp>
        <p:nvSpPr>
          <p:cNvPr id="3" name="İçerik Yer Tutucusu 2">
            <a:extLst>
              <a:ext uri="{FF2B5EF4-FFF2-40B4-BE49-F238E27FC236}">
                <a16:creationId xmlns:a16="http://schemas.microsoft.com/office/drawing/2014/main" id="{503E93EB-1501-44D1-8D04-09896C69C5A9}"/>
              </a:ext>
            </a:extLst>
          </p:cNvPr>
          <p:cNvSpPr>
            <a:spLocks noGrp="1"/>
          </p:cNvSpPr>
          <p:nvPr>
            <p:ph idx="1"/>
          </p:nvPr>
        </p:nvSpPr>
        <p:spPr>
          <a:xfrm>
            <a:off x="2589212" y="1905000"/>
            <a:ext cx="8915400" cy="3777622"/>
          </a:xfrm>
        </p:spPr>
        <p:txBody>
          <a:bodyPr/>
          <a:lstStyle/>
          <a:p>
            <a:endParaRPr lang="tr-TR" dirty="0"/>
          </a:p>
          <a:p>
            <a:endParaRPr lang="tr-TR" dirty="0"/>
          </a:p>
          <a:p>
            <a:r>
              <a:rPr lang="tr-TR" sz="2400" dirty="0"/>
              <a:t>Motoru durdurun ve ışıkları söndürün. </a:t>
            </a:r>
          </a:p>
          <a:p>
            <a:r>
              <a:rPr lang="tr-TR" sz="2400" dirty="0"/>
              <a:t>Araçtaki oksijen miktarını korumak için sigara içmeyin, ateş yakmayın.</a:t>
            </a:r>
          </a:p>
          <a:p>
            <a:r>
              <a:rPr lang="tr-TR" sz="2400" dirty="0"/>
              <a:t>Telsiz varsa çağrı yapın ve telsizi alıcı konumunda sürekli açık tutun.</a:t>
            </a:r>
          </a:p>
        </p:txBody>
      </p:sp>
    </p:spTree>
    <p:extLst>
      <p:ext uri="{BB962C8B-B14F-4D97-AF65-F5344CB8AC3E}">
        <p14:creationId xmlns:p14="http://schemas.microsoft.com/office/powerpoint/2010/main" val="2042684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BA2D14-0618-4F37-93A5-66F6ECB089E6}"/>
              </a:ext>
            </a:extLst>
          </p:cNvPr>
          <p:cNvSpPr>
            <a:spLocks noGrp="1"/>
          </p:cNvSpPr>
          <p:nvPr>
            <p:ph type="title"/>
          </p:nvPr>
        </p:nvSpPr>
        <p:spPr/>
        <p:txBody>
          <a:bodyPr/>
          <a:lstStyle/>
          <a:p>
            <a:r>
              <a:rPr lang="tr-TR" dirty="0"/>
              <a:t>Çığa	Maruz	 Kalırsanız</a:t>
            </a:r>
          </a:p>
        </p:txBody>
      </p:sp>
      <p:sp>
        <p:nvSpPr>
          <p:cNvPr id="3" name="İçerik Yer Tutucusu 2">
            <a:extLst>
              <a:ext uri="{FF2B5EF4-FFF2-40B4-BE49-F238E27FC236}">
                <a16:creationId xmlns:a16="http://schemas.microsoft.com/office/drawing/2014/main" id="{8E302001-56CC-4B88-893D-7122BE45E511}"/>
              </a:ext>
            </a:extLst>
          </p:cNvPr>
          <p:cNvSpPr>
            <a:spLocks noGrp="1"/>
          </p:cNvSpPr>
          <p:nvPr>
            <p:ph idx="1"/>
          </p:nvPr>
        </p:nvSpPr>
        <p:spPr>
          <a:xfrm>
            <a:off x="1510748" y="1905000"/>
            <a:ext cx="9993864" cy="4328890"/>
          </a:xfrm>
        </p:spPr>
        <p:txBody>
          <a:bodyPr>
            <a:normAutofit lnSpcReduction="10000"/>
          </a:bodyPr>
          <a:lstStyle/>
          <a:p>
            <a:r>
              <a:rPr lang="tr-TR" dirty="0"/>
              <a:t>Yerden destek alarak ve geniş yüzme hareketleri yaparak akan karın üstünde ve mümkünse kenarında kalmaya çalışın. </a:t>
            </a:r>
          </a:p>
          <a:p>
            <a:r>
              <a:rPr lang="tr-TR" b="1" dirty="0"/>
              <a:t>Akışa kapılırsanız bacaklarınızı ve kollarınızı birbirine yapıştırarak oturma pozisyonu alın.  </a:t>
            </a:r>
          </a:p>
          <a:p>
            <a:r>
              <a:rPr lang="tr-TR" b="1" dirty="0"/>
              <a:t>Mümkünse çığ durmadan kısa süre önce bacaklarınızla yeri sertçe iterek kalkmaya çalışın. </a:t>
            </a:r>
          </a:p>
          <a:p>
            <a:r>
              <a:rPr lang="tr-TR" sz="2400" b="1" dirty="0"/>
              <a:t>Mümkünse çığ durmadan önce mutlaka bir elinizi yüzün önünde (ağzınızı ve burnunuzu kapatacak şekilde), diğer elinizi de başınızın üzerinde (yüzeye doğru uzatarak) tutun ve kar altında kaldığınız zaman boyunca hayati önem taşıyacak olan nefes boşluğunu genişletin.  </a:t>
            </a:r>
            <a:endParaRPr lang="tr-TR" b="1" dirty="0"/>
          </a:p>
          <a:p>
            <a:r>
              <a:rPr lang="tr-TR" dirty="0"/>
              <a:t>Başınızı sağa sola çevirerek boşluğu büyütmeye çalışın.</a:t>
            </a:r>
          </a:p>
        </p:txBody>
      </p:sp>
    </p:spTree>
    <p:extLst>
      <p:ext uri="{BB962C8B-B14F-4D97-AF65-F5344CB8AC3E}">
        <p14:creationId xmlns:p14="http://schemas.microsoft.com/office/powerpoint/2010/main" val="2596893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3624B6-1003-480F-A2E3-F8AA206541BC}"/>
              </a:ext>
            </a:extLst>
          </p:cNvPr>
          <p:cNvSpPr>
            <a:spLocks noGrp="1"/>
          </p:cNvSpPr>
          <p:nvPr>
            <p:ph type="title"/>
          </p:nvPr>
        </p:nvSpPr>
        <p:spPr/>
        <p:txBody>
          <a:bodyPr/>
          <a:lstStyle/>
          <a:p>
            <a:r>
              <a:rPr lang="tr-TR" dirty="0"/>
              <a:t>Çığ	Sonrasında;</a:t>
            </a:r>
          </a:p>
        </p:txBody>
      </p:sp>
      <p:sp>
        <p:nvSpPr>
          <p:cNvPr id="3" name="İçerik Yer Tutucusu 2">
            <a:extLst>
              <a:ext uri="{FF2B5EF4-FFF2-40B4-BE49-F238E27FC236}">
                <a16:creationId xmlns:a16="http://schemas.microsoft.com/office/drawing/2014/main" id="{1F88BD53-3C2A-4DB0-AF1D-50084A39DF4D}"/>
              </a:ext>
            </a:extLst>
          </p:cNvPr>
          <p:cNvSpPr>
            <a:spLocks noGrp="1"/>
          </p:cNvSpPr>
          <p:nvPr>
            <p:ph idx="1"/>
          </p:nvPr>
        </p:nvSpPr>
        <p:spPr/>
        <p:txBody>
          <a:bodyPr/>
          <a:lstStyle/>
          <a:p>
            <a:endParaRPr lang="tr-TR" dirty="0"/>
          </a:p>
          <a:p>
            <a:endParaRPr lang="tr-TR" dirty="0"/>
          </a:p>
          <a:p>
            <a:r>
              <a:rPr lang="tr-TR" sz="2800" dirty="0"/>
              <a:t>Karda ses iletimi az olmasına rağmen eğer yüzeye yakın olduğunuzu hissediyorsanız, bağırın.  </a:t>
            </a:r>
          </a:p>
          <a:p>
            <a:pPr marL="0" indent="0">
              <a:buNone/>
            </a:pPr>
            <a:endParaRPr lang="tr-TR" dirty="0"/>
          </a:p>
        </p:txBody>
      </p:sp>
    </p:spTree>
    <p:extLst>
      <p:ext uri="{BB962C8B-B14F-4D97-AF65-F5344CB8AC3E}">
        <p14:creationId xmlns:p14="http://schemas.microsoft.com/office/powerpoint/2010/main" val="3334813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8D9970-5CCF-488F-869D-83ACF4262F96}"/>
              </a:ext>
            </a:extLst>
          </p:cNvPr>
          <p:cNvSpPr>
            <a:spLocks noGrp="1"/>
          </p:cNvSpPr>
          <p:nvPr>
            <p:ph type="title"/>
          </p:nvPr>
        </p:nvSpPr>
        <p:spPr/>
        <p:txBody>
          <a:bodyPr/>
          <a:lstStyle/>
          <a:p>
            <a:r>
              <a:rPr lang="tr-TR" dirty="0"/>
              <a:t>Araç	İçindeyseniz;</a:t>
            </a:r>
          </a:p>
        </p:txBody>
      </p:sp>
      <p:sp>
        <p:nvSpPr>
          <p:cNvPr id="3" name="İçerik Yer Tutucusu 2">
            <a:extLst>
              <a:ext uri="{FF2B5EF4-FFF2-40B4-BE49-F238E27FC236}">
                <a16:creationId xmlns:a16="http://schemas.microsoft.com/office/drawing/2014/main" id="{7942C1D0-C0EB-4CD1-837F-2A7F02AB8EB3}"/>
              </a:ext>
            </a:extLst>
          </p:cNvPr>
          <p:cNvSpPr>
            <a:spLocks noGrp="1"/>
          </p:cNvSpPr>
          <p:nvPr>
            <p:ph idx="1"/>
          </p:nvPr>
        </p:nvSpPr>
        <p:spPr>
          <a:xfrm>
            <a:off x="1285461" y="2133600"/>
            <a:ext cx="10219151" cy="4253948"/>
          </a:xfrm>
        </p:spPr>
        <p:txBody>
          <a:bodyPr>
            <a:normAutofit fontScale="92500" lnSpcReduction="20000"/>
          </a:bodyPr>
          <a:lstStyle/>
          <a:p>
            <a:r>
              <a:rPr lang="tr-TR" sz="2800" dirty="0"/>
              <a:t>Dışarıya ses (korna) ve ışık verecek herhangi bir alet (fener vb.) kullanın.</a:t>
            </a:r>
          </a:p>
          <a:p>
            <a:r>
              <a:rPr lang="tr-TR" sz="2800" b="1" dirty="0"/>
              <a:t>Araçta bir çubuk ya da benzeri bir alet varsa kar içinde yukarı doğru batırın, kurtarmaya gelecek olanların çubuğu görmelerini sağlayın. </a:t>
            </a:r>
          </a:p>
          <a:p>
            <a:r>
              <a:rPr lang="tr-TR" sz="2800" b="1" dirty="0"/>
              <a:t>Mümkünse, 155 Polis ve 156 Jandarma hatlarını arayarak durumu bildirin. </a:t>
            </a:r>
          </a:p>
          <a:p>
            <a:r>
              <a:rPr lang="tr-TR" sz="2800" b="1" dirty="0"/>
              <a:t>İlk yardım eğitiminiz yoksa ve zorunlu olmadıkça, çığdan kurtarılan kişileri hareket ettirmeyin. </a:t>
            </a:r>
          </a:p>
          <a:p>
            <a:r>
              <a:rPr lang="tr-TR" sz="2800" b="1" dirty="0"/>
              <a:t>Çığdan etkilenen kişilerin öncelikle üzerini örtün; doğrudan sıcak bir ortama kesinlikle sokmayın.</a:t>
            </a:r>
          </a:p>
        </p:txBody>
      </p:sp>
    </p:spTree>
    <p:extLst>
      <p:ext uri="{BB962C8B-B14F-4D97-AF65-F5344CB8AC3E}">
        <p14:creationId xmlns:p14="http://schemas.microsoft.com/office/powerpoint/2010/main" val="2704779538"/>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443</Words>
  <Application>Microsoft Office PowerPoint</Application>
  <PresentationFormat>Geniş ekran</PresentationFormat>
  <Paragraphs>44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 ÇIĞ -</vt:lpstr>
      <vt:lpstr>Çığ Öncesinde</vt:lpstr>
      <vt:lpstr>Çığ Anında</vt:lpstr>
      <vt:lpstr> Çığ Başladığında Bir Araç İçerisindeyseniz</vt:lpstr>
      <vt:lpstr>Çığa Maruz  Kalırsanız</vt:lpstr>
      <vt:lpstr>Çığ Sonrasında;</vt:lpstr>
      <vt:lpstr>Araç İçindeyseniz;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ÇIĞ</dc:title>
  <dc:creator>Mehmet ALTUNKUM</dc:creator>
  <cp:lastModifiedBy>Mehmet ALTUNKUM</cp:lastModifiedBy>
  <cp:revision>3</cp:revision>
  <dcterms:created xsi:type="dcterms:W3CDTF">2020-02-23T06:30:36Z</dcterms:created>
  <dcterms:modified xsi:type="dcterms:W3CDTF">2020-02-24T06:29:31Z</dcterms:modified>
</cp:coreProperties>
</file>